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Light"/>
      <p:regular r:id="rId18"/>
      <p:bold r:id="rId19"/>
    </p:embeddedFont>
    <p:embeddedFont>
      <p:font typeface="Roboto Slab"/>
      <p:regular r:id="rId20"/>
      <p:bold r:id="rId21"/>
    </p:embeddedFont>
    <p:embeddedFont>
      <p:font typeface="Lato"/>
      <p:regular r:id="rId22"/>
      <p:bold r:id="rId23"/>
      <p:italic r:id="rId24"/>
      <p:boldItalic r:id="rId25"/>
    </p:embeddedFont>
    <p:embeddedFont>
      <p:font typeface="La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Lato-regular.fntdata"/><Relationship Id="rId21" Type="http://schemas.openxmlformats.org/officeDocument/2006/relationships/font" Target="fonts/RobotoSlab-bold.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Light-regular.fntdata"/><Relationship Id="rId25" Type="http://schemas.openxmlformats.org/officeDocument/2006/relationships/font" Target="fonts/Lato-boldItalic.fntdata"/><Relationship Id="rId28" Type="http://schemas.openxmlformats.org/officeDocument/2006/relationships/font" Target="fonts/LatoLight-italic.fntdata"/><Relationship Id="rId27" Type="http://schemas.openxmlformats.org/officeDocument/2006/relationships/font" Target="fonts/Lato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Light-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SlabLight-bold.fntdata"/><Relationship Id="rId18" Type="http://schemas.openxmlformats.org/officeDocument/2006/relationships/font" Target="fonts/RobotoSlab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5171f2bdd9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5171f2bdd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5780a4b44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5780a4b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5171f2bdd9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5171f2bdd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5b2f104236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5b2f10423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908250" y="4660825"/>
            <a:ext cx="605400" cy="60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81694" y="771271"/>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2484" y="1670133"/>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818461" y="1338692"/>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 name="Google Shape;26;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 name="Google Shape;27;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8" name="Google Shape;28;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9" name="Google Shape;29;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0" name="Google Shape;30;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1" name="Google Shape;31;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2" name="Google Shape;32;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33" name="Google Shape;33;p2"/>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2">
    <p:spTree>
      <p:nvGrpSpPr>
        <p:cNvPr id="273"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fmla="val 792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1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qua">
  <p:cSld name="BLANK_1">
    <p:spTree>
      <p:nvGrpSpPr>
        <p:cNvPr id="30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Yellow">
  <p:cSld name="BLANK_1_1">
    <p:spTree>
      <p:nvGrpSpPr>
        <p:cNvPr id="329"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1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agenta">
  <p:cSld name="BLANK_1_1_1">
    <p:spTree>
      <p:nvGrpSpPr>
        <p:cNvPr id="357"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37"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5908250" y="4660825"/>
            <a:ext cx="605400" cy="6054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2081694" y="771271"/>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6513651" y="1616690"/>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362484" y="1670133"/>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818461" y="1338692"/>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5" name="Google Shape;55;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6" name="Google Shape;56;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7" name="Google Shape;57;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8" name="Google Shape;58;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9" name="Google Shape;59;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 name="Google Shape;60;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 name="Google Shape;61;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2BDC7"/>
              </a:buClr>
              <a:buSzPts val="3000"/>
              <a:buNone/>
              <a:defRPr sz="3000">
                <a:solidFill>
                  <a:srgbClr val="02BDC7"/>
                </a:solidFill>
              </a:defRPr>
            </a:lvl1pPr>
            <a:lvl2pPr lvl="1" rtl="0" algn="ctr">
              <a:spcBef>
                <a:spcPts val="0"/>
              </a:spcBef>
              <a:spcAft>
                <a:spcPts val="0"/>
              </a:spcAft>
              <a:buClr>
                <a:srgbClr val="02BDC7"/>
              </a:buClr>
              <a:buSzPts val="3000"/>
              <a:buNone/>
              <a:defRPr sz="3000">
                <a:solidFill>
                  <a:srgbClr val="02BDC7"/>
                </a:solidFill>
              </a:defRPr>
            </a:lvl2pPr>
            <a:lvl3pPr lvl="2" rtl="0" algn="ctr">
              <a:spcBef>
                <a:spcPts val="0"/>
              </a:spcBef>
              <a:spcAft>
                <a:spcPts val="0"/>
              </a:spcAft>
              <a:buClr>
                <a:srgbClr val="02BDC7"/>
              </a:buClr>
              <a:buSzPts val="3000"/>
              <a:buNone/>
              <a:defRPr sz="3000">
                <a:solidFill>
                  <a:srgbClr val="02BDC7"/>
                </a:solidFill>
              </a:defRPr>
            </a:lvl3pPr>
            <a:lvl4pPr lvl="3" rtl="0" algn="ctr">
              <a:spcBef>
                <a:spcPts val="0"/>
              </a:spcBef>
              <a:spcAft>
                <a:spcPts val="0"/>
              </a:spcAft>
              <a:buClr>
                <a:srgbClr val="02BDC7"/>
              </a:buClr>
              <a:buSzPts val="3000"/>
              <a:buNone/>
              <a:defRPr sz="3000">
                <a:solidFill>
                  <a:srgbClr val="02BDC7"/>
                </a:solidFill>
              </a:defRPr>
            </a:lvl4pPr>
            <a:lvl5pPr lvl="4" rtl="0" algn="ctr">
              <a:spcBef>
                <a:spcPts val="0"/>
              </a:spcBef>
              <a:spcAft>
                <a:spcPts val="0"/>
              </a:spcAft>
              <a:buClr>
                <a:srgbClr val="02BDC7"/>
              </a:buClr>
              <a:buSzPts val="3000"/>
              <a:buNone/>
              <a:defRPr sz="3000">
                <a:solidFill>
                  <a:srgbClr val="02BDC7"/>
                </a:solidFill>
              </a:defRPr>
            </a:lvl5pPr>
            <a:lvl6pPr lvl="5" rtl="0" algn="ctr">
              <a:spcBef>
                <a:spcPts val="0"/>
              </a:spcBef>
              <a:spcAft>
                <a:spcPts val="0"/>
              </a:spcAft>
              <a:buClr>
                <a:srgbClr val="02BDC7"/>
              </a:buClr>
              <a:buSzPts val="3000"/>
              <a:buNone/>
              <a:defRPr sz="3000">
                <a:solidFill>
                  <a:srgbClr val="02BDC7"/>
                </a:solidFill>
              </a:defRPr>
            </a:lvl6pPr>
            <a:lvl7pPr lvl="6" rtl="0" algn="ctr">
              <a:spcBef>
                <a:spcPts val="0"/>
              </a:spcBef>
              <a:spcAft>
                <a:spcPts val="0"/>
              </a:spcAft>
              <a:buClr>
                <a:srgbClr val="02BDC7"/>
              </a:buClr>
              <a:buSzPts val="3000"/>
              <a:buNone/>
              <a:defRPr sz="3000">
                <a:solidFill>
                  <a:srgbClr val="02BDC7"/>
                </a:solidFill>
              </a:defRPr>
            </a:lvl7pPr>
            <a:lvl8pPr lvl="7" rtl="0" algn="ctr">
              <a:spcBef>
                <a:spcPts val="0"/>
              </a:spcBef>
              <a:spcAft>
                <a:spcPts val="0"/>
              </a:spcAft>
              <a:buClr>
                <a:srgbClr val="02BDC7"/>
              </a:buClr>
              <a:buSzPts val="3000"/>
              <a:buNone/>
              <a:defRPr sz="3000">
                <a:solidFill>
                  <a:srgbClr val="02BDC7"/>
                </a:solidFill>
              </a:defRPr>
            </a:lvl8pPr>
            <a:lvl9pPr lvl="8" rtl="0" algn="ctr">
              <a:spcBef>
                <a:spcPts val="0"/>
              </a:spcBef>
              <a:spcAft>
                <a:spcPts val="0"/>
              </a:spcAft>
              <a:buClr>
                <a:srgbClr val="02BDC7"/>
              </a:buClr>
              <a:buSzPts val="3000"/>
              <a:buNone/>
              <a:defRPr sz="3000">
                <a:solidFill>
                  <a:srgbClr val="02BDC7"/>
                </a:solidFill>
              </a:defRPr>
            </a:lvl9pPr>
          </a:lstStyle>
          <a:p/>
        </p:txBody>
      </p:sp>
      <p:sp>
        <p:nvSpPr>
          <p:cNvPr id="66" name="Google Shape;66;p3"/>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B600"/>
              </a:buClr>
              <a:buSzPts val="2000"/>
              <a:buNone/>
              <a:defRPr>
                <a:solidFill>
                  <a:srgbClr val="FFB600"/>
                </a:solidFill>
              </a:defRPr>
            </a:lvl1pPr>
            <a:lvl2pPr lvl="1" rtl="0" algn="ctr">
              <a:spcBef>
                <a:spcPts val="1000"/>
              </a:spcBef>
              <a:spcAft>
                <a:spcPts val="0"/>
              </a:spcAft>
              <a:buClr>
                <a:srgbClr val="FFB600"/>
              </a:buClr>
              <a:buSzPts val="3000"/>
              <a:buNone/>
              <a:defRPr sz="3000">
                <a:solidFill>
                  <a:srgbClr val="FFB600"/>
                </a:solidFill>
              </a:defRPr>
            </a:lvl2pPr>
            <a:lvl3pPr lvl="2" rtl="0" algn="ctr">
              <a:spcBef>
                <a:spcPts val="1000"/>
              </a:spcBef>
              <a:spcAft>
                <a:spcPts val="0"/>
              </a:spcAft>
              <a:buClr>
                <a:srgbClr val="FFB600"/>
              </a:buClr>
              <a:buSzPts val="3000"/>
              <a:buNone/>
              <a:defRPr sz="3000">
                <a:solidFill>
                  <a:srgbClr val="FFB600"/>
                </a:solidFill>
              </a:defRPr>
            </a:lvl3pPr>
            <a:lvl4pPr lvl="3" rtl="0" algn="ctr">
              <a:spcBef>
                <a:spcPts val="1000"/>
              </a:spcBef>
              <a:spcAft>
                <a:spcPts val="0"/>
              </a:spcAft>
              <a:buClr>
                <a:srgbClr val="FFB600"/>
              </a:buClr>
              <a:buSzPts val="3000"/>
              <a:buNone/>
              <a:defRPr sz="3000">
                <a:solidFill>
                  <a:srgbClr val="FFB600"/>
                </a:solidFill>
              </a:defRPr>
            </a:lvl4pPr>
            <a:lvl5pPr lvl="4" rtl="0" algn="ctr">
              <a:spcBef>
                <a:spcPts val="1000"/>
              </a:spcBef>
              <a:spcAft>
                <a:spcPts val="0"/>
              </a:spcAft>
              <a:buClr>
                <a:srgbClr val="FFB600"/>
              </a:buClr>
              <a:buSzPts val="3000"/>
              <a:buNone/>
              <a:defRPr sz="3000">
                <a:solidFill>
                  <a:srgbClr val="FFB600"/>
                </a:solidFill>
              </a:defRPr>
            </a:lvl5pPr>
            <a:lvl6pPr lvl="5" rtl="0" algn="ctr">
              <a:spcBef>
                <a:spcPts val="1000"/>
              </a:spcBef>
              <a:spcAft>
                <a:spcPts val="0"/>
              </a:spcAft>
              <a:buClr>
                <a:srgbClr val="FFB600"/>
              </a:buClr>
              <a:buSzPts val="3000"/>
              <a:buNone/>
              <a:defRPr sz="3000">
                <a:solidFill>
                  <a:srgbClr val="FFB600"/>
                </a:solidFill>
              </a:defRPr>
            </a:lvl6pPr>
            <a:lvl7pPr lvl="6" rtl="0" algn="ctr">
              <a:spcBef>
                <a:spcPts val="1000"/>
              </a:spcBef>
              <a:spcAft>
                <a:spcPts val="0"/>
              </a:spcAft>
              <a:buClr>
                <a:srgbClr val="FFB600"/>
              </a:buClr>
              <a:buSzPts val="3000"/>
              <a:buNone/>
              <a:defRPr sz="3000">
                <a:solidFill>
                  <a:srgbClr val="FFB600"/>
                </a:solidFill>
              </a:defRPr>
            </a:lvl7pPr>
            <a:lvl8pPr lvl="7" rtl="0" algn="ctr">
              <a:spcBef>
                <a:spcPts val="1000"/>
              </a:spcBef>
              <a:spcAft>
                <a:spcPts val="0"/>
              </a:spcAft>
              <a:buClr>
                <a:srgbClr val="FFB600"/>
              </a:buClr>
              <a:buSzPts val="3000"/>
              <a:buNone/>
              <a:defRPr sz="3000">
                <a:solidFill>
                  <a:srgbClr val="FFB600"/>
                </a:solidFill>
              </a:defRPr>
            </a:lvl8pPr>
            <a:lvl9pPr lvl="8" rtl="0" algn="ctr">
              <a:spcBef>
                <a:spcPts val="1000"/>
              </a:spcBef>
              <a:spcAft>
                <a:spcPts val="1000"/>
              </a:spcAft>
              <a:buClr>
                <a:srgbClr val="FFB600"/>
              </a:buClr>
              <a:buSzPts val="3000"/>
              <a:buNone/>
              <a:defRPr sz="3000">
                <a:solidFill>
                  <a:srgbClr val="FFB6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7"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982150" y="734775"/>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69949" y="810973"/>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395528" y="-85690"/>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079301" y="44162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896576" y="412332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7800547" y="46533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471997" y="4203227"/>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528659" y="350927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8327788" y="46647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4"/>
          <p:cNvSpPr txBox="1"/>
          <p:nvPr>
            <p:ph idx="1" type="body"/>
          </p:nvPr>
        </p:nvSpPr>
        <p:spPr>
          <a:xfrm>
            <a:off x="1242275" y="1704600"/>
            <a:ext cx="6659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Clr>
                <a:srgbClr val="4A5C65"/>
              </a:buClr>
              <a:buSzPts val="3000"/>
              <a:buChar char="○"/>
              <a:defRPr i="1" sz="3000">
                <a:solidFill>
                  <a:srgbClr val="4A5C65"/>
                </a:solidFill>
              </a:defRPr>
            </a:lvl1pPr>
            <a:lvl2pPr indent="-419100" lvl="1" marL="914400" rtl="0" algn="ctr">
              <a:spcBef>
                <a:spcPts val="1000"/>
              </a:spcBef>
              <a:spcAft>
                <a:spcPts val="0"/>
              </a:spcAft>
              <a:buClr>
                <a:srgbClr val="4A5C65"/>
              </a:buClr>
              <a:buSzPts val="3000"/>
              <a:buChar char="◦"/>
              <a:defRPr i="1" sz="3000">
                <a:solidFill>
                  <a:srgbClr val="4A5C65"/>
                </a:solidFill>
              </a:defRPr>
            </a:lvl2pPr>
            <a:lvl3pPr indent="-419100" lvl="2" marL="1371600" rtl="0" algn="ctr">
              <a:spcBef>
                <a:spcPts val="1000"/>
              </a:spcBef>
              <a:spcAft>
                <a:spcPts val="0"/>
              </a:spcAft>
              <a:buClr>
                <a:srgbClr val="4A5C65"/>
              </a:buClr>
              <a:buSzPts val="3000"/>
              <a:buChar char="◦"/>
              <a:defRPr i="1" sz="3000">
                <a:solidFill>
                  <a:srgbClr val="4A5C65"/>
                </a:solidFill>
              </a:defRPr>
            </a:lvl3pPr>
            <a:lvl4pPr indent="-419100" lvl="3" marL="1828800" rtl="0" algn="ctr">
              <a:spcBef>
                <a:spcPts val="1000"/>
              </a:spcBef>
              <a:spcAft>
                <a:spcPts val="0"/>
              </a:spcAft>
              <a:buClr>
                <a:srgbClr val="4A5C65"/>
              </a:buClr>
              <a:buSzPts val="3000"/>
              <a:buChar char="◦"/>
              <a:defRPr i="1" sz="3000">
                <a:solidFill>
                  <a:srgbClr val="4A5C65"/>
                </a:solidFill>
              </a:defRPr>
            </a:lvl4pPr>
            <a:lvl5pPr indent="-419100" lvl="4" marL="2286000" rtl="0" algn="ctr">
              <a:spcBef>
                <a:spcPts val="1000"/>
              </a:spcBef>
              <a:spcAft>
                <a:spcPts val="0"/>
              </a:spcAft>
              <a:buClr>
                <a:srgbClr val="4A5C65"/>
              </a:buClr>
              <a:buSzPts val="3000"/>
              <a:buChar char="◦"/>
              <a:defRPr i="1" sz="3000">
                <a:solidFill>
                  <a:srgbClr val="4A5C65"/>
                </a:solidFill>
              </a:defRPr>
            </a:lvl5pPr>
            <a:lvl6pPr indent="-419100" lvl="5" marL="2743200" rtl="0" algn="ctr">
              <a:spcBef>
                <a:spcPts val="1000"/>
              </a:spcBef>
              <a:spcAft>
                <a:spcPts val="0"/>
              </a:spcAft>
              <a:buClr>
                <a:srgbClr val="4A5C65"/>
              </a:buClr>
              <a:buSzPts val="3000"/>
              <a:buChar char="◦"/>
              <a:defRPr i="1" sz="3000">
                <a:solidFill>
                  <a:srgbClr val="4A5C65"/>
                </a:solidFill>
              </a:defRPr>
            </a:lvl6pPr>
            <a:lvl7pPr indent="-419100" lvl="6" marL="3200400" rtl="0" algn="ctr">
              <a:spcBef>
                <a:spcPts val="1000"/>
              </a:spcBef>
              <a:spcAft>
                <a:spcPts val="0"/>
              </a:spcAft>
              <a:buClr>
                <a:srgbClr val="4A5C65"/>
              </a:buClr>
              <a:buSzPts val="3000"/>
              <a:buChar char="◦"/>
              <a:defRPr i="1" sz="3000">
                <a:solidFill>
                  <a:srgbClr val="4A5C65"/>
                </a:solidFill>
              </a:defRPr>
            </a:lvl7pPr>
            <a:lvl8pPr indent="-419100" lvl="7" marL="3657600" rtl="0" algn="ctr">
              <a:spcBef>
                <a:spcPts val="1000"/>
              </a:spcBef>
              <a:spcAft>
                <a:spcPts val="0"/>
              </a:spcAft>
              <a:buClr>
                <a:srgbClr val="4A5C65"/>
              </a:buClr>
              <a:buSzPts val="3000"/>
              <a:buChar char="◦"/>
              <a:defRPr i="1" sz="3000">
                <a:solidFill>
                  <a:srgbClr val="4A5C65"/>
                </a:solidFill>
              </a:defRPr>
            </a:lvl8pPr>
            <a:lvl9pPr indent="-419100" lvl="8" marL="4114800" rtl="0" algn="ctr">
              <a:spcBef>
                <a:spcPts val="1000"/>
              </a:spcBef>
              <a:spcAft>
                <a:spcPts val="1000"/>
              </a:spcAft>
              <a:buClr>
                <a:srgbClr val="4A5C65"/>
              </a:buClr>
              <a:buSzPts val="3000"/>
              <a:buChar char="◦"/>
              <a:defRPr i="1" sz="3000">
                <a:solidFill>
                  <a:srgbClr val="4A5C65"/>
                </a:solidFill>
              </a:defRPr>
            </a:lvl9pPr>
          </a:lstStyle>
          <a:p/>
        </p:txBody>
      </p:sp>
      <p:sp>
        <p:nvSpPr>
          <p:cNvPr id="95" name="Google Shape;95;p4"/>
          <p:cNvSpPr txBox="1"/>
          <p:nvPr/>
        </p:nvSpPr>
        <p:spPr>
          <a:xfrm>
            <a:off x="3593400" y="893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rPr>
              <a:t>“</a:t>
            </a:r>
            <a:endParaRPr b="1" sz="9600">
              <a:solidFill>
                <a:srgbClr val="FFFFFF"/>
              </a:solidFill>
            </a:endParaRPr>
          </a:p>
        </p:txBody>
      </p:sp>
      <p:sp>
        <p:nvSpPr>
          <p:cNvPr id="96" name="Google Shape;96;p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7"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25" name="Google Shape;125;p5"/>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1000"/>
              </a:spcBef>
              <a:spcAft>
                <a:spcPts val="0"/>
              </a:spcAft>
              <a:buSzPts val="2000"/>
              <a:buChar char="◦"/>
              <a:defRPr/>
            </a:lvl2pPr>
            <a:lvl3pPr indent="-355600" lvl="2" marL="1371600" rtl="0">
              <a:spcBef>
                <a:spcPts val="1000"/>
              </a:spcBef>
              <a:spcAft>
                <a:spcPts val="0"/>
              </a:spcAft>
              <a:buSzPts val="2000"/>
              <a:buChar char="◦"/>
              <a:defRPr/>
            </a:lvl3pPr>
            <a:lvl4pPr indent="-355600" lvl="3" marL="1828800" rtl="0">
              <a:spcBef>
                <a:spcPts val="1000"/>
              </a:spcBef>
              <a:spcAft>
                <a:spcPts val="0"/>
              </a:spcAft>
              <a:buSzPts val="2000"/>
              <a:buChar char="◦"/>
              <a:defRPr/>
            </a:lvl4pPr>
            <a:lvl5pPr indent="-355600" lvl="4" marL="2286000" rtl="0">
              <a:spcBef>
                <a:spcPts val="1000"/>
              </a:spcBef>
              <a:spcAft>
                <a:spcPts val="0"/>
              </a:spcAft>
              <a:buSzPts val="2000"/>
              <a:buChar char="◦"/>
              <a:defRPr/>
            </a:lvl5pPr>
            <a:lvl6pPr indent="-355600" lvl="5" marL="2743200" rtl="0">
              <a:spcBef>
                <a:spcPts val="1000"/>
              </a:spcBef>
              <a:spcAft>
                <a:spcPts val="0"/>
              </a:spcAft>
              <a:buSzPts val="2000"/>
              <a:buChar char="◦"/>
              <a:defRPr/>
            </a:lvl6pPr>
            <a:lvl7pPr indent="-355600" lvl="6" marL="3200400" rtl="0">
              <a:spcBef>
                <a:spcPts val="1000"/>
              </a:spcBef>
              <a:spcAft>
                <a:spcPts val="0"/>
              </a:spcAft>
              <a:buSzPts val="2000"/>
              <a:buChar char="◦"/>
              <a:defRPr/>
            </a:lvl7pPr>
            <a:lvl8pPr indent="-355600" lvl="7" marL="3657600" rtl="0">
              <a:spcBef>
                <a:spcPts val="1000"/>
              </a:spcBef>
              <a:spcAft>
                <a:spcPts val="0"/>
              </a:spcAft>
              <a:buSzPts val="2000"/>
              <a:buChar char="◦"/>
              <a:defRPr/>
            </a:lvl8pPr>
            <a:lvl9pPr indent="-355600" lvl="8" marL="4114800" rtl="0">
              <a:spcBef>
                <a:spcPts val="1000"/>
              </a:spcBef>
              <a:spcAft>
                <a:spcPts val="1000"/>
              </a:spcAft>
              <a:buSzPts val="2000"/>
              <a:buChar char="◦"/>
              <a:defRPr/>
            </a:lvl9pPr>
          </a:lstStyle>
          <a:p/>
        </p:txBody>
      </p:sp>
      <p:sp>
        <p:nvSpPr>
          <p:cNvPr id="126" name="Google Shape;126;p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7"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55" name="Google Shape;155;p6"/>
          <p:cNvSpPr txBox="1"/>
          <p:nvPr>
            <p:ph idx="1" type="body"/>
          </p:nvPr>
        </p:nvSpPr>
        <p:spPr>
          <a:xfrm>
            <a:off x="2830925" y="1200150"/>
            <a:ext cx="2516400" cy="3120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56" name="Google Shape;156;p6"/>
          <p:cNvSpPr txBox="1"/>
          <p:nvPr>
            <p:ph idx="2" type="body"/>
          </p:nvPr>
        </p:nvSpPr>
        <p:spPr>
          <a:xfrm>
            <a:off x="5651044" y="1200150"/>
            <a:ext cx="2671500" cy="31203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1000"/>
              </a:spcBef>
              <a:spcAft>
                <a:spcPts val="0"/>
              </a:spcAft>
              <a:buSzPts val="1800"/>
              <a:buChar char="◦"/>
              <a:defRPr sz="1800"/>
            </a:lvl2pPr>
            <a:lvl3pPr indent="-342900" lvl="2" marL="1371600" rtl="0">
              <a:spcBef>
                <a:spcPts val="1000"/>
              </a:spcBef>
              <a:spcAft>
                <a:spcPts val="0"/>
              </a:spcAft>
              <a:buSzPts val="1800"/>
              <a:buChar char="◦"/>
              <a:defRPr sz="1800"/>
            </a:lvl3pPr>
            <a:lvl4pPr indent="-342900" lvl="3" marL="1828800" rtl="0">
              <a:spcBef>
                <a:spcPts val="1000"/>
              </a:spcBef>
              <a:spcAft>
                <a:spcPts val="0"/>
              </a:spcAft>
              <a:buSzPts val="1800"/>
              <a:buChar char="◦"/>
              <a:defRPr sz="1800"/>
            </a:lvl4pPr>
            <a:lvl5pPr indent="-342900" lvl="4" marL="2286000" rtl="0">
              <a:spcBef>
                <a:spcPts val="1000"/>
              </a:spcBef>
              <a:spcAft>
                <a:spcPts val="0"/>
              </a:spcAft>
              <a:buSzPts val="1800"/>
              <a:buChar char="◦"/>
              <a:defRPr sz="1800"/>
            </a:lvl5pPr>
            <a:lvl6pPr indent="-342900" lvl="5" marL="2743200" rtl="0">
              <a:spcBef>
                <a:spcPts val="1000"/>
              </a:spcBef>
              <a:spcAft>
                <a:spcPts val="0"/>
              </a:spcAft>
              <a:buSzPts val="1800"/>
              <a:buChar char="◦"/>
              <a:defRPr sz="1800"/>
            </a:lvl6pPr>
            <a:lvl7pPr indent="-342900" lvl="6" marL="3200400" rtl="0">
              <a:spcBef>
                <a:spcPts val="1000"/>
              </a:spcBef>
              <a:spcAft>
                <a:spcPts val="0"/>
              </a:spcAft>
              <a:buSzPts val="1800"/>
              <a:buChar char="◦"/>
              <a:defRPr sz="1800"/>
            </a:lvl7pPr>
            <a:lvl8pPr indent="-342900" lvl="7" marL="3657600" rtl="0">
              <a:spcBef>
                <a:spcPts val="1000"/>
              </a:spcBef>
              <a:spcAft>
                <a:spcPts val="0"/>
              </a:spcAft>
              <a:buSzPts val="1800"/>
              <a:buChar char="◦"/>
              <a:defRPr sz="1800"/>
            </a:lvl8pPr>
            <a:lvl9pPr indent="-342900" lvl="8" marL="4114800" rtl="0">
              <a:spcBef>
                <a:spcPts val="1000"/>
              </a:spcBef>
              <a:spcAft>
                <a:spcPts val="1000"/>
              </a:spcAft>
              <a:buSzPts val="1800"/>
              <a:buChar char="◦"/>
              <a:defRPr sz="1800"/>
            </a:lvl9pPr>
          </a:lstStyle>
          <a:p/>
        </p:txBody>
      </p:sp>
      <p:sp>
        <p:nvSpPr>
          <p:cNvPr id="157" name="Google Shape;157;p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58"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86" name="Google Shape;186;p7"/>
          <p:cNvSpPr txBox="1"/>
          <p:nvPr>
            <p:ph idx="1" type="body"/>
          </p:nvPr>
        </p:nvSpPr>
        <p:spPr>
          <a:xfrm>
            <a:off x="2683000"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7" name="Google Shape;187;p7"/>
          <p:cNvSpPr txBox="1"/>
          <p:nvPr>
            <p:ph idx="2" type="body"/>
          </p:nvPr>
        </p:nvSpPr>
        <p:spPr>
          <a:xfrm>
            <a:off x="4637114"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8" name="Google Shape;188;p7"/>
          <p:cNvSpPr txBox="1"/>
          <p:nvPr>
            <p:ph idx="3" type="body"/>
          </p:nvPr>
        </p:nvSpPr>
        <p:spPr>
          <a:xfrm>
            <a:off x="6591228"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9" name="Google Shape;189;p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218" name="Google Shape;218;p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9"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794200" y="78224"/>
            <a:ext cx="141600" cy="1416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8923937" y="451941"/>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528659" y="-124724"/>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8327788" y="6261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1000"/>
              </a:spcAft>
              <a:buSzPts val="1400"/>
              <a:buNone/>
              <a:defRPr sz="1400"/>
            </a:lvl1pPr>
          </a:lstStyle>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5"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rgbClr val="DEE9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901875" y="1033400"/>
            <a:ext cx="5292300" cy="32673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indent="-355600" lvl="1" marL="9144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indent="-355600" lvl="2" marL="13716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indent="-355600" lvl="3" marL="18288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indent="-355600" lvl="4" marL="22860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indent="-355600" lvl="5" marL="27432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indent="-355600" lvl="6" marL="32004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indent="-355600" lvl="7" marL="3657600" rtl="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indent="-355600" lvl="8" marL="4114800" rtl="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p:txBody>
      </p:sp>
      <p:sp>
        <p:nvSpPr>
          <p:cNvPr id="7" name="Google Shape;7;p1"/>
          <p:cNvSpPr txBox="1"/>
          <p:nvPr>
            <p:ph type="title"/>
          </p:nvPr>
        </p:nvSpPr>
        <p:spPr>
          <a:xfrm>
            <a:off x="144075" y="559475"/>
            <a:ext cx="2142000" cy="2630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rt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p:txBody>
      </p:sp>
      <p:sp>
        <p:nvSpPr>
          <p:cNvPr id="8" name="Google Shape;8;p1"/>
          <p:cNvSpPr txBox="1"/>
          <p:nvPr>
            <p:ph idx="12" type="sldNum"/>
          </p:nvPr>
        </p:nvSpPr>
        <p:spPr>
          <a:xfrm>
            <a:off x="8117984" y="418063"/>
            <a:ext cx="548700" cy="393600"/>
          </a:xfrm>
          <a:prstGeom prst="rect">
            <a:avLst/>
          </a:prstGeom>
          <a:noFill/>
          <a:ln>
            <a:noFill/>
          </a:ln>
        </p:spPr>
        <p:txBody>
          <a:bodyPr anchorCtr="0" anchor="ctr" bIns="91425" lIns="91425" spcFirstLastPara="1" rIns="91425" wrap="square" tIns="91425">
            <a:noAutofit/>
          </a:bodyPr>
          <a:lstStyle>
            <a:lvl1pPr lvl="0" rtl="0" algn="r">
              <a:buNone/>
              <a:defRPr sz="1200">
                <a:solidFill>
                  <a:srgbClr val="A6BCC9"/>
                </a:solidFill>
                <a:latin typeface="Lato Light"/>
                <a:ea typeface="Lato Light"/>
                <a:cs typeface="Lato Light"/>
                <a:sym typeface="Lato Light"/>
              </a:defRPr>
            </a:lvl1pPr>
            <a:lvl2pPr lvl="1" rtl="0" algn="r">
              <a:buNone/>
              <a:defRPr sz="1200">
                <a:solidFill>
                  <a:srgbClr val="A6BCC9"/>
                </a:solidFill>
                <a:latin typeface="Lato Light"/>
                <a:ea typeface="Lato Light"/>
                <a:cs typeface="Lato Light"/>
                <a:sym typeface="Lato Light"/>
              </a:defRPr>
            </a:lvl2pPr>
            <a:lvl3pPr lvl="2" rtl="0" algn="r">
              <a:buNone/>
              <a:defRPr sz="1200">
                <a:solidFill>
                  <a:srgbClr val="A6BCC9"/>
                </a:solidFill>
                <a:latin typeface="Lato Light"/>
                <a:ea typeface="Lato Light"/>
                <a:cs typeface="Lato Light"/>
                <a:sym typeface="Lato Light"/>
              </a:defRPr>
            </a:lvl3pPr>
            <a:lvl4pPr lvl="3" rtl="0" algn="r">
              <a:buNone/>
              <a:defRPr sz="1200">
                <a:solidFill>
                  <a:srgbClr val="A6BCC9"/>
                </a:solidFill>
                <a:latin typeface="Lato Light"/>
                <a:ea typeface="Lato Light"/>
                <a:cs typeface="Lato Light"/>
                <a:sym typeface="Lato Light"/>
              </a:defRPr>
            </a:lvl4pPr>
            <a:lvl5pPr lvl="4" rtl="0" algn="r">
              <a:buNone/>
              <a:defRPr sz="1200">
                <a:solidFill>
                  <a:srgbClr val="A6BCC9"/>
                </a:solidFill>
                <a:latin typeface="Lato Light"/>
                <a:ea typeface="Lato Light"/>
                <a:cs typeface="Lato Light"/>
                <a:sym typeface="Lato Light"/>
              </a:defRPr>
            </a:lvl5pPr>
            <a:lvl6pPr lvl="5" rtl="0" algn="r">
              <a:buNone/>
              <a:defRPr sz="1200">
                <a:solidFill>
                  <a:srgbClr val="A6BCC9"/>
                </a:solidFill>
                <a:latin typeface="Lato Light"/>
                <a:ea typeface="Lato Light"/>
                <a:cs typeface="Lato Light"/>
                <a:sym typeface="Lato Light"/>
              </a:defRPr>
            </a:lvl6pPr>
            <a:lvl7pPr lvl="6" rtl="0" algn="r">
              <a:buNone/>
              <a:defRPr sz="1200">
                <a:solidFill>
                  <a:srgbClr val="A6BCC9"/>
                </a:solidFill>
                <a:latin typeface="Lato Light"/>
                <a:ea typeface="Lato Light"/>
                <a:cs typeface="Lato Light"/>
                <a:sym typeface="Lato Light"/>
              </a:defRPr>
            </a:lvl7pPr>
            <a:lvl8pPr lvl="7" rtl="0" algn="r">
              <a:buNone/>
              <a:defRPr sz="1200">
                <a:solidFill>
                  <a:srgbClr val="A6BCC9"/>
                </a:solidFill>
                <a:latin typeface="Lato Light"/>
                <a:ea typeface="Lato Light"/>
                <a:cs typeface="Lato Light"/>
                <a:sym typeface="Lato Light"/>
              </a:defRPr>
            </a:lvl8pPr>
            <a:lvl9pPr lvl="8" rtl="0" algn="r">
              <a:buNone/>
              <a:defRPr sz="1200">
                <a:solidFill>
                  <a:srgbClr val="A6BCC9"/>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5"/>
          <p:cNvSpPr/>
          <p:nvPr/>
        </p:nvSpPr>
        <p:spPr>
          <a:xfrm>
            <a:off x="1067375" y="703775"/>
            <a:ext cx="7176000" cy="35073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chemeClr val="dk1"/>
              </a:solidFill>
            </a:endParaRPr>
          </a:p>
          <a:p>
            <a:pPr indent="0" lvl="0" marL="0" rtl="0" algn="ctr">
              <a:spcBef>
                <a:spcPts val="0"/>
              </a:spcBef>
              <a:spcAft>
                <a:spcPts val="0"/>
              </a:spcAft>
              <a:buNone/>
            </a:pPr>
            <a:r>
              <a:rPr lang="en" sz="1000">
                <a:solidFill>
                  <a:schemeClr val="dk1"/>
                </a:solidFill>
              </a:rPr>
              <a:t>Hello! Congratulations on creating your first business idea. It is now time for you to create your business model so you can pitch your amazing idea to the class. </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The following business model is a sample for you to review. You don’t need to follow the design or number of slides that are used in this sample, however, you should follow the order that information is presented. Feel free to include additional content if you believe it will help the audience better understand your business idea.</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Good luck,</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Dwight the Light Bulb</a:t>
            </a:r>
            <a:endParaRPr sz="1000">
              <a:solidFill>
                <a:schemeClr val="dk1"/>
              </a:solidFill>
            </a:endParaRPr>
          </a:p>
        </p:txBody>
      </p:sp>
      <p:pic>
        <p:nvPicPr>
          <p:cNvPr id="390" name="Google Shape;390;p15"/>
          <p:cNvPicPr preferRelativeResize="0"/>
          <p:nvPr/>
        </p:nvPicPr>
        <p:blipFill>
          <a:blip r:embed="rId3">
            <a:alphaModFix/>
          </a:blip>
          <a:stretch>
            <a:fillRect/>
          </a:stretch>
        </p:blipFill>
        <p:spPr>
          <a:xfrm>
            <a:off x="3532605" y="133950"/>
            <a:ext cx="2078800" cy="1457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4"/>
          <p:cNvSpPr/>
          <p:nvPr/>
        </p:nvSpPr>
        <p:spPr>
          <a:xfrm>
            <a:off x="-272900" y="2932150"/>
            <a:ext cx="2680200" cy="2449200"/>
          </a:xfrm>
          <a:prstGeom prst="flowChartConnector">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4"/>
          <p:cNvSpPr txBox="1"/>
          <p:nvPr>
            <p:ph idx="4294967295" type="title"/>
          </p:nvPr>
        </p:nvSpPr>
        <p:spPr>
          <a:xfrm>
            <a:off x="-3800" y="2785550"/>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Marketing</a:t>
            </a:r>
            <a:endParaRPr/>
          </a:p>
        </p:txBody>
      </p:sp>
      <p:sp>
        <p:nvSpPr>
          <p:cNvPr id="474" name="Google Shape;474;p24"/>
          <p:cNvSpPr/>
          <p:nvPr/>
        </p:nvSpPr>
        <p:spPr>
          <a:xfrm>
            <a:off x="2491425" y="3157488"/>
            <a:ext cx="2790600" cy="15525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Marketing</a:t>
            </a:r>
            <a:r>
              <a:rPr b="1" lang="en" sz="1000">
                <a:solidFill>
                  <a:schemeClr val="dk1"/>
                </a:solidFill>
              </a:rPr>
              <a:t>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marketing strategy. </a:t>
            </a:r>
            <a:r>
              <a:rPr b="1" lang="en" sz="1000">
                <a:solidFill>
                  <a:schemeClr val="dk1"/>
                </a:solidFill>
              </a:rPr>
              <a:t> </a:t>
            </a:r>
            <a:endParaRPr/>
          </a:p>
        </p:txBody>
      </p:sp>
      <p:pic>
        <p:nvPicPr>
          <p:cNvPr id="475" name="Google Shape;475;p24"/>
          <p:cNvPicPr preferRelativeResize="0"/>
          <p:nvPr/>
        </p:nvPicPr>
        <p:blipFill>
          <a:blip r:embed="rId3">
            <a:alphaModFix/>
          </a:blip>
          <a:stretch>
            <a:fillRect/>
          </a:stretch>
        </p:blipFill>
        <p:spPr>
          <a:xfrm>
            <a:off x="4426288" y="3826912"/>
            <a:ext cx="1461125" cy="1024100"/>
          </a:xfrm>
          <a:prstGeom prst="rect">
            <a:avLst/>
          </a:prstGeom>
          <a:noFill/>
          <a:ln>
            <a:noFill/>
          </a:ln>
        </p:spPr>
      </p:pic>
      <p:sp>
        <p:nvSpPr>
          <p:cNvPr id="476" name="Google Shape;476;p24"/>
          <p:cNvSpPr txBox="1"/>
          <p:nvPr>
            <p:ph idx="4294967295" type="body"/>
          </p:nvPr>
        </p:nvSpPr>
        <p:spPr>
          <a:xfrm>
            <a:off x="1833600" y="1199825"/>
            <a:ext cx="3139800" cy="2100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FFFFFF"/>
                </a:solidFill>
                <a:latin typeface="Lato"/>
                <a:ea typeface="Lato"/>
                <a:cs typeface="Lato"/>
                <a:sym typeface="Lato"/>
              </a:rPr>
              <a:t>Marketing</a:t>
            </a:r>
            <a:endParaRPr sz="1200">
              <a:solidFill>
                <a:srgbClr val="FFFFFF"/>
              </a:solidFill>
            </a:endParaRPr>
          </a:p>
          <a:p>
            <a:pPr indent="-304800" lvl="0" marL="457200" rtl="0" algn="l">
              <a:lnSpc>
                <a:spcPct val="150000"/>
              </a:lnSpc>
              <a:spcBef>
                <a:spcPts val="600"/>
              </a:spcBef>
              <a:spcAft>
                <a:spcPts val="0"/>
              </a:spcAft>
              <a:buClr>
                <a:srgbClr val="FFFFFF"/>
              </a:buClr>
              <a:buSzPts val="1200"/>
              <a:buChar char="○"/>
            </a:pPr>
            <a:r>
              <a:rPr lang="en" sz="1200">
                <a:solidFill>
                  <a:srgbClr val="FFFFFF"/>
                </a:solidFill>
              </a:rPr>
              <a:t>Direct messaging and paid advertisements  on social media platforms.</a:t>
            </a:r>
            <a:endParaRPr sz="1200">
              <a:solidFill>
                <a:srgbClr val="FFFFFF"/>
              </a:solidFill>
            </a:endParaRPr>
          </a:p>
          <a:p>
            <a:pPr indent="-304800" lvl="0" marL="457200" rtl="0" algn="l">
              <a:lnSpc>
                <a:spcPct val="150000"/>
              </a:lnSpc>
              <a:spcBef>
                <a:spcPts val="0"/>
              </a:spcBef>
              <a:spcAft>
                <a:spcPts val="0"/>
              </a:spcAft>
              <a:buClr>
                <a:srgbClr val="FFFFFF"/>
              </a:buClr>
              <a:buSzPts val="1200"/>
              <a:buChar char="○"/>
            </a:pPr>
            <a:r>
              <a:rPr lang="en" sz="1200">
                <a:solidFill>
                  <a:srgbClr val="FFFFFF"/>
                </a:solidFill>
              </a:rPr>
              <a:t>Attend Meetup entrepreneurship events and hand out business cards.</a:t>
            </a:r>
            <a:endParaRPr sz="1200">
              <a:solidFill>
                <a:srgbClr val="FFFFFF"/>
              </a:solidFill>
            </a:endParaRPr>
          </a:p>
          <a:p>
            <a:pPr indent="0" lvl="0" marL="0" rtl="0" algn="l">
              <a:spcBef>
                <a:spcPts val="600"/>
              </a:spcBef>
              <a:spcAft>
                <a:spcPts val="1000"/>
              </a:spcAft>
              <a:buNone/>
            </a:pPr>
            <a:r>
              <a:t/>
            </a:r>
            <a:endParaRPr sz="1200">
              <a:solidFill>
                <a:srgbClr val="4A5C65"/>
              </a:solidFill>
            </a:endParaRPr>
          </a:p>
        </p:txBody>
      </p:sp>
      <p:pic>
        <p:nvPicPr>
          <p:cNvPr id="477" name="Google Shape;477;p24"/>
          <p:cNvPicPr preferRelativeResize="0"/>
          <p:nvPr/>
        </p:nvPicPr>
        <p:blipFill>
          <a:blip r:embed="rId4">
            <a:alphaModFix/>
          </a:blip>
          <a:stretch>
            <a:fillRect/>
          </a:stretch>
        </p:blipFill>
        <p:spPr>
          <a:xfrm>
            <a:off x="5159425" y="781837"/>
            <a:ext cx="1782075" cy="1782075"/>
          </a:xfrm>
          <a:prstGeom prst="rect">
            <a:avLst/>
          </a:prstGeom>
          <a:noFill/>
          <a:ln>
            <a:noFill/>
          </a:ln>
        </p:spPr>
      </p:pic>
      <p:pic>
        <p:nvPicPr>
          <p:cNvPr id="478" name="Google Shape;478;p24"/>
          <p:cNvPicPr preferRelativeResize="0"/>
          <p:nvPr/>
        </p:nvPicPr>
        <p:blipFill>
          <a:blip r:embed="rId5">
            <a:alphaModFix/>
          </a:blip>
          <a:stretch>
            <a:fillRect/>
          </a:stretch>
        </p:blipFill>
        <p:spPr>
          <a:xfrm>
            <a:off x="6768275" y="1432862"/>
            <a:ext cx="1683075" cy="1683075"/>
          </a:xfrm>
          <a:prstGeom prst="rect">
            <a:avLst/>
          </a:prstGeom>
          <a:noFill/>
          <a:ln>
            <a:noFill/>
          </a:ln>
        </p:spPr>
      </p:pic>
      <p:pic>
        <p:nvPicPr>
          <p:cNvPr id="479" name="Google Shape;479;p24"/>
          <p:cNvPicPr preferRelativeResize="0"/>
          <p:nvPr/>
        </p:nvPicPr>
        <p:blipFill>
          <a:blip r:embed="rId6">
            <a:alphaModFix/>
          </a:blip>
          <a:stretch>
            <a:fillRect/>
          </a:stretch>
        </p:blipFill>
        <p:spPr>
          <a:xfrm>
            <a:off x="5558075" y="2263938"/>
            <a:ext cx="1610225" cy="16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Costs</a:t>
            </a:r>
            <a:endParaRPr/>
          </a:p>
        </p:txBody>
      </p:sp>
      <p:sp>
        <p:nvSpPr>
          <p:cNvPr id="485" name="Google Shape;485;p25"/>
          <p:cNvSpPr txBox="1"/>
          <p:nvPr>
            <p:ph idx="2" type="body"/>
          </p:nvPr>
        </p:nvSpPr>
        <p:spPr>
          <a:xfrm>
            <a:off x="2922750" y="1256075"/>
            <a:ext cx="4046400" cy="288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latin typeface="Lato"/>
                <a:ea typeface="Lato"/>
                <a:cs typeface="Lato"/>
                <a:sym typeface="Lato"/>
              </a:rPr>
              <a:t>Costs</a:t>
            </a:r>
            <a:endParaRPr sz="1200">
              <a:solidFill>
                <a:srgbClr val="4A5C65"/>
              </a:solidFill>
            </a:endParaRPr>
          </a:p>
          <a:p>
            <a:pPr indent="-304800" lvl="0" marL="457200" rtl="0" algn="l">
              <a:lnSpc>
                <a:spcPct val="150000"/>
              </a:lnSpc>
              <a:spcBef>
                <a:spcPts val="600"/>
              </a:spcBef>
              <a:spcAft>
                <a:spcPts val="0"/>
              </a:spcAft>
              <a:buSzPts val="1200"/>
              <a:buChar char="○"/>
            </a:pPr>
            <a:r>
              <a:rPr lang="en" sz="1200"/>
              <a:t>13 inch MacBook Pro</a:t>
            </a:r>
            <a:r>
              <a:rPr lang="en" sz="1200"/>
              <a:t> - $1,299.00</a:t>
            </a:r>
            <a:endParaRPr sz="1200"/>
          </a:p>
          <a:p>
            <a:pPr indent="-304800" lvl="0" marL="457200" rtl="0" algn="l">
              <a:lnSpc>
                <a:spcPct val="150000"/>
              </a:lnSpc>
              <a:spcBef>
                <a:spcPts val="0"/>
              </a:spcBef>
              <a:spcAft>
                <a:spcPts val="0"/>
              </a:spcAft>
              <a:buSzPts val="1200"/>
              <a:buChar char="○"/>
            </a:pPr>
            <a:r>
              <a:rPr lang="en" sz="1200"/>
              <a:t>iPhone Xr - $449.00 </a:t>
            </a:r>
            <a:endParaRPr sz="1200"/>
          </a:p>
          <a:p>
            <a:pPr indent="-304800" lvl="0" marL="457200" rtl="0" algn="l">
              <a:lnSpc>
                <a:spcPct val="150000"/>
              </a:lnSpc>
              <a:spcBef>
                <a:spcPts val="0"/>
              </a:spcBef>
              <a:spcAft>
                <a:spcPts val="0"/>
              </a:spcAft>
              <a:buSzPts val="1200"/>
              <a:buChar char="○"/>
            </a:pPr>
            <a:r>
              <a:rPr lang="en" sz="1200"/>
              <a:t>T-Mobile ONE plan - $70.00/month</a:t>
            </a:r>
            <a:endParaRPr sz="1200"/>
          </a:p>
          <a:p>
            <a:pPr indent="-304800" lvl="0" marL="457200" rtl="0" algn="l">
              <a:lnSpc>
                <a:spcPct val="150000"/>
              </a:lnSpc>
              <a:spcBef>
                <a:spcPts val="0"/>
              </a:spcBef>
              <a:spcAft>
                <a:spcPts val="0"/>
              </a:spcAft>
              <a:buSzPts val="1200"/>
              <a:buChar char="○"/>
            </a:pPr>
            <a:r>
              <a:rPr lang="en" sz="1200"/>
              <a:t>Nissan Leaf lease - $425.00/month</a:t>
            </a:r>
            <a:endParaRPr sz="1200"/>
          </a:p>
          <a:p>
            <a:pPr indent="-304800" lvl="0" marL="457200" rtl="0" algn="l">
              <a:lnSpc>
                <a:spcPct val="150000"/>
              </a:lnSpc>
              <a:spcBef>
                <a:spcPts val="0"/>
              </a:spcBef>
              <a:spcAft>
                <a:spcPts val="0"/>
              </a:spcAft>
              <a:buSzPts val="1200"/>
              <a:buChar char="○"/>
            </a:pPr>
            <a:r>
              <a:rPr lang="en" sz="1200"/>
              <a:t>Car Insurance - $99.00/month</a:t>
            </a:r>
            <a:endParaRPr sz="1200"/>
          </a:p>
          <a:p>
            <a:pPr indent="-304800" lvl="0" marL="457200" rtl="0" algn="l">
              <a:lnSpc>
                <a:spcPct val="150000"/>
              </a:lnSpc>
              <a:spcBef>
                <a:spcPts val="0"/>
              </a:spcBef>
              <a:spcAft>
                <a:spcPts val="0"/>
              </a:spcAft>
              <a:buSzPts val="1200"/>
              <a:buChar char="○"/>
            </a:pPr>
            <a:r>
              <a:rPr lang="en" sz="1200"/>
              <a:t>Electric car charge - $40.00/month</a:t>
            </a:r>
            <a:endParaRPr sz="1200"/>
          </a:p>
          <a:p>
            <a:pPr indent="-304800" lvl="0" marL="457200" rtl="0" algn="l">
              <a:lnSpc>
                <a:spcPct val="150000"/>
              </a:lnSpc>
              <a:spcBef>
                <a:spcPts val="0"/>
              </a:spcBef>
              <a:spcAft>
                <a:spcPts val="0"/>
              </a:spcAft>
              <a:buSzPts val="1200"/>
              <a:buChar char="○"/>
            </a:pPr>
            <a:r>
              <a:rPr lang="en" sz="1200"/>
              <a:t>Office related supplies </a:t>
            </a:r>
            <a:r>
              <a:rPr lang="en" sz="1000"/>
              <a:t>(ex. notebook)</a:t>
            </a:r>
            <a:r>
              <a:rPr lang="en" sz="1200"/>
              <a:t> - $15.00/month</a:t>
            </a:r>
            <a:endParaRPr sz="1200"/>
          </a:p>
          <a:p>
            <a:pPr indent="-304800" lvl="0" marL="457200" rtl="0" algn="l">
              <a:lnSpc>
                <a:spcPct val="150000"/>
              </a:lnSpc>
              <a:spcBef>
                <a:spcPts val="0"/>
              </a:spcBef>
              <a:spcAft>
                <a:spcPts val="0"/>
              </a:spcAft>
              <a:buSzPts val="1200"/>
              <a:buChar char="○"/>
            </a:pPr>
            <a:r>
              <a:rPr lang="en" sz="1200"/>
              <a:t>Business cards - $9.99</a:t>
            </a:r>
            <a:endParaRPr sz="1200"/>
          </a:p>
          <a:p>
            <a:pPr indent="-304800" lvl="0" marL="457200" rtl="0" algn="l">
              <a:lnSpc>
                <a:spcPct val="150000"/>
              </a:lnSpc>
              <a:spcBef>
                <a:spcPts val="0"/>
              </a:spcBef>
              <a:spcAft>
                <a:spcPts val="0"/>
              </a:spcAft>
              <a:buSzPts val="1200"/>
              <a:buChar char="○"/>
            </a:pPr>
            <a:r>
              <a:rPr lang="en" sz="1200"/>
              <a:t>Social media advertising - $100.00/month</a:t>
            </a:r>
            <a:endParaRPr sz="1200"/>
          </a:p>
          <a:p>
            <a:pPr indent="0" lvl="0" marL="0" rtl="0" algn="l">
              <a:spcBef>
                <a:spcPts val="600"/>
              </a:spcBef>
              <a:spcAft>
                <a:spcPts val="1000"/>
              </a:spcAft>
              <a:buNone/>
            </a:pPr>
            <a:r>
              <a:t/>
            </a:r>
            <a:endParaRPr sz="1200">
              <a:solidFill>
                <a:srgbClr val="4A5C65"/>
              </a:solidFill>
            </a:endParaRPr>
          </a:p>
        </p:txBody>
      </p:sp>
      <p:sp>
        <p:nvSpPr>
          <p:cNvPr id="486" name="Google Shape;486;p25"/>
          <p:cNvSpPr/>
          <p:nvPr/>
        </p:nvSpPr>
        <p:spPr>
          <a:xfrm>
            <a:off x="189000" y="3422000"/>
            <a:ext cx="2790600" cy="15804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Costs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business’s costs. </a:t>
            </a:r>
            <a:r>
              <a:rPr b="1" lang="en" sz="1000">
                <a:solidFill>
                  <a:schemeClr val="dk1"/>
                </a:solidFill>
              </a:rPr>
              <a:t> </a:t>
            </a:r>
            <a:endParaRPr/>
          </a:p>
        </p:txBody>
      </p:sp>
      <p:pic>
        <p:nvPicPr>
          <p:cNvPr id="487" name="Google Shape;487;p25"/>
          <p:cNvPicPr preferRelativeResize="0"/>
          <p:nvPr/>
        </p:nvPicPr>
        <p:blipFill>
          <a:blip r:embed="rId3">
            <a:alphaModFix/>
          </a:blip>
          <a:stretch>
            <a:fillRect/>
          </a:stretch>
        </p:blipFill>
        <p:spPr>
          <a:xfrm>
            <a:off x="2123863" y="4119400"/>
            <a:ext cx="1461125" cy="1024100"/>
          </a:xfrm>
          <a:prstGeom prst="rect">
            <a:avLst/>
          </a:prstGeom>
          <a:noFill/>
          <a:ln>
            <a:noFill/>
          </a:ln>
        </p:spPr>
      </p:pic>
      <p:pic>
        <p:nvPicPr>
          <p:cNvPr id="488" name="Google Shape;488;p25"/>
          <p:cNvPicPr preferRelativeResize="0"/>
          <p:nvPr/>
        </p:nvPicPr>
        <p:blipFill>
          <a:blip r:embed="rId4">
            <a:alphaModFix/>
          </a:blip>
          <a:stretch>
            <a:fillRect/>
          </a:stretch>
        </p:blipFill>
        <p:spPr>
          <a:xfrm>
            <a:off x="5245050" y="-119300"/>
            <a:ext cx="4623000" cy="2602425"/>
          </a:xfrm>
          <a:prstGeom prst="rect">
            <a:avLst/>
          </a:prstGeom>
          <a:noFill/>
          <a:ln>
            <a:noFill/>
          </a:ln>
        </p:spPr>
      </p:pic>
      <p:pic>
        <p:nvPicPr>
          <p:cNvPr id="489" name="Google Shape;489;p25"/>
          <p:cNvPicPr preferRelativeResize="0"/>
          <p:nvPr/>
        </p:nvPicPr>
        <p:blipFill>
          <a:blip r:embed="rId5">
            <a:alphaModFix/>
          </a:blip>
          <a:stretch>
            <a:fillRect/>
          </a:stretch>
        </p:blipFill>
        <p:spPr>
          <a:xfrm>
            <a:off x="6669313" y="1788275"/>
            <a:ext cx="1864467" cy="2205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6"/>
          <p:cNvSpPr/>
          <p:nvPr/>
        </p:nvSpPr>
        <p:spPr>
          <a:xfrm>
            <a:off x="-272900" y="2932150"/>
            <a:ext cx="2680200" cy="2449200"/>
          </a:xfrm>
          <a:prstGeom prst="flowChartConnector">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
          <p:cNvSpPr txBox="1"/>
          <p:nvPr>
            <p:ph idx="4294967295" type="title"/>
          </p:nvPr>
        </p:nvSpPr>
        <p:spPr>
          <a:xfrm>
            <a:off x="-3800" y="2785550"/>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Pricing Strategy</a:t>
            </a:r>
            <a:endParaRPr/>
          </a:p>
        </p:txBody>
      </p:sp>
      <p:sp>
        <p:nvSpPr>
          <p:cNvPr id="496" name="Google Shape;496;p26"/>
          <p:cNvSpPr/>
          <p:nvPr/>
        </p:nvSpPr>
        <p:spPr>
          <a:xfrm>
            <a:off x="3967900" y="2883150"/>
            <a:ext cx="2790600" cy="15525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Pricing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pricing strategy. </a:t>
            </a:r>
            <a:r>
              <a:rPr b="1" lang="en" sz="1000">
                <a:solidFill>
                  <a:schemeClr val="dk1"/>
                </a:solidFill>
              </a:rPr>
              <a:t> </a:t>
            </a:r>
            <a:endParaRPr/>
          </a:p>
        </p:txBody>
      </p:sp>
      <p:pic>
        <p:nvPicPr>
          <p:cNvPr id="497" name="Google Shape;497;p26"/>
          <p:cNvPicPr preferRelativeResize="0"/>
          <p:nvPr/>
        </p:nvPicPr>
        <p:blipFill>
          <a:blip r:embed="rId3">
            <a:alphaModFix/>
          </a:blip>
          <a:stretch>
            <a:fillRect/>
          </a:stretch>
        </p:blipFill>
        <p:spPr>
          <a:xfrm>
            <a:off x="5902763" y="3552575"/>
            <a:ext cx="1461125" cy="1024100"/>
          </a:xfrm>
          <a:prstGeom prst="rect">
            <a:avLst/>
          </a:prstGeom>
          <a:noFill/>
          <a:ln>
            <a:noFill/>
          </a:ln>
        </p:spPr>
      </p:pic>
      <p:sp>
        <p:nvSpPr>
          <p:cNvPr id="498" name="Google Shape;498;p26"/>
          <p:cNvSpPr txBox="1"/>
          <p:nvPr>
            <p:ph idx="4294967295" type="body"/>
          </p:nvPr>
        </p:nvSpPr>
        <p:spPr>
          <a:xfrm>
            <a:off x="1856375" y="1421850"/>
            <a:ext cx="4046400" cy="287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solidFill>
                  <a:srgbClr val="FFFFFF"/>
                </a:solidFill>
                <a:latin typeface="Lato"/>
                <a:ea typeface="Lato"/>
                <a:cs typeface="Lato"/>
                <a:sym typeface="Lato"/>
              </a:rPr>
              <a:t>Pricing</a:t>
            </a:r>
            <a:endParaRPr sz="1200">
              <a:solidFill>
                <a:srgbClr val="FFFFFF"/>
              </a:solidFill>
            </a:endParaRPr>
          </a:p>
          <a:p>
            <a:pPr indent="-304800" lvl="0" marL="457200" rtl="0" algn="l">
              <a:lnSpc>
                <a:spcPct val="150000"/>
              </a:lnSpc>
              <a:spcBef>
                <a:spcPts val="600"/>
              </a:spcBef>
              <a:spcAft>
                <a:spcPts val="0"/>
              </a:spcAft>
              <a:buClr>
                <a:srgbClr val="FFFFFF"/>
              </a:buClr>
              <a:buSzPts val="1200"/>
              <a:buChar char="○"/>
            </a:pPr>
            <a:r>
              <a:rPr lang="en" sz="1200">
                <a:solidFill>
                  <a:srgbClr val="FFFFFF"/>
                </a:solidFill>
              </a:rPr>
              <a:t>$200.00 for 2 / 1 hr mentoring sessions a month. </a:t>
            </a:r>
            <a:endParaRPr sz="1200">
              <a:solidFill>
                <a:srgbClr val="FFFFFF"/>
              </a:solidFill>
            </a:endParaRPr>
          </a:p>
          <a:p>
            <a:pPr indent="-304800" lvl="0" marL="457200" rtl="0" algn="l">
              <a:lnSpc>
                <a:spcPct val="150000"/>
              </a:lnSpc>
              <a:spcBef>
                <a:spcPts val="0"/>
              </a:spcBef>
              <a:spcAft>
                <a:spcPts val="0"/>
              </a:spcAft>
              <a:buClr>
                <a:srgbClr val="FFFFFF"/>
              </a:buClr>
              <a:buSzPts val="1200"/>
              <a:buChar char="○"/>
            </a:pPr>
            <a:r>
              <a:rPr lang="en" sz="1200">
                <a:solidFill>
                  <a:srgbClr val="FFFFFF"/>
                </a:solidFill>
              </a:rPr>
              <a:t>$350.00 for 4 / 1 hr mentoring sessions a month</a:t>
            </a:r>
            <a:endParaRPr sz="1200">
              <a:solidFill>
                <a:srgbClr val="FFFFFF"/>
              </a:solidFill>
            </a:endParaRPr>
          </a:p>
          <a:p>
            <a:pPr indent="-304800" lvl="0" marL="457200" rtl="0" algn="l">
              <a:lnSpc>
                <a:spcPct val="150000"/>
              </a:lnSpc>
              <a:spcBef>
                <a:spcPts val="0"/>
              </a:spcBef>
              <a:spcAft>
                <a:spcPts val="0"/>
              </a:spcAft>
              <a:buClr>
                <a:srgbClr val="FFFFFF"/>
              </a:buClr>
              <a:buSzPts val="1200"/>
              <a:buChar char="○"/>
            </a:pPr>
            <a:r>
              <a:rPr lang="en" sz="1200">
                <a:solidFill>
                  <a:srgbClr val="FFFFFF"/>
                </a:solidFill>
              </a:rPr>
              <a:t>$400.00 for 6 / 1 hr mentoring sessions a month.</a:t>
            </a:r>
            <a:endParaRPr sz="1200">
              <a:solidFill>
                <a:srgbClr val="FFFFFF"/>
              </a:solidFill>
            </a:endParaRPr>
          </a:p>
          <a:p>
            <a:pPr indent="0" lvl="0" marL="0" rtl="0" algn="l">
              <a:spcBef>
                <a:spcPts val="600"/>
              </a:spcBef>
              <a:spcAft>
                <a:spcPts val="1000"/>
              </a:spcAft>
              <a:buNone/>
            </a:pPr>
            <a:r>
              <a:t/>
            </a:r>
            <a:endParaRPr sz="1200">
              <a:solidFill>
                <a:srgbClr val="FFFFFF"/>
              </a:solidFill>
            </a:endParaRPr>
          </a:p>
        </p:txBody>
      </p:sp>
      <p:sp>
        <p:nvSpPr>
          <p:cNvPr id="499" name="Google Shape;499;p26"/>
          <p:cNvSpPr/>
          <p:nvPr/>
        </p:nvSpPr>
        <p:spPr>
          <a:xfrm>
            <a:off x="5946625" y="743325"/>
            <a:ext cx="2576700" cy="2449200"/>
          </a:xfrm>
          <a:prstGeom prst="pentagon">
            <a:avLst>
              <a:gd fmla="val 105146" name="hf"/>
              <a:gd fmla="val 110557" name="vf"/>
            </a:avLst>
          </a:prstGeom>
          <a:solidFill>
            <a:srgbClr val="FC406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txBox="1"/>
          <p:nvPr>
            <p:ph idx="4294967295" type="body"/>
          </p:nvPr>
        </p:nvSpPr>
        <p:spPr>
          <a:xfrm>
            <a:off x="5211775" y="1263025"/>
            <a:ext cx="4046400" cy="1513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en" sz="1800">
                <a:solidFill>
                  <a:schemeClr val="lt1"/>
                </a:solidFill>
                <a:latin typeface="Lato"/>
                <a:ea typeface="Lato"/>
                <a:cs typeface="Lato"/>
                <a:sym typeface="Lato"/>
              </a:rPr>
              <a:t>Receive $100.00 </a:t>
            </a:r>
            <a:endParaRPr b="1" sz="1800">
              <a:solidFill>
                <a:schemeClr val="lt1"/>
              </a:solidFill>
              <a:latin typeface="Lato"/>
              <a:ea typeface="Lato"/>
              <a:cs typeface="Lato"/>
              <a:sym typeface="Lato"/>
            </a:endParaRPr>
          </a:p>
          <a:p>
            <a:pPr indent="0" lvl="0" marL="0" rtl="0" algn="ctr">
              <a:spcBef>
                <a:spcPts val="600"/>
              </a:spcBef>
              <a:spcAft>
                <a:spcPts val="0"/>
              </a:spcAft>
              <a:buClr>
                <a:schemeClr val="dk1"/>
              </a:buClr>
              <a:buSzPts val="1100"/>
              <a:buFont typeface="Arial"/>
              <a:buNone/>
            </a:pPr>
            <a:r>
              <a:rPr b="1" lang="en" sz="1800">
                <a:solidFill>
                  <a:schemeClr val="lt1"/>
                </a:solidFill>
                <a:latin typeface="Lato"/>
                <a:ea typeface="Lato"/>
                <a:cs typeface="Lato"/>
                <a:sym typeface="Lato"/>
              </a:rPr>
              <a:t>if you refer a friend </a:t>
            </a:r>
            <a:endParaRPr b="1" sz="1800">
              <a:solidFill>
                <a:schemeClr val="lt1"/>
              </a:solidFill>
              <a:latin typeface="Lato"/>
              <a:ea typeface="Lato"/>
              <a:cs typeface="Lato"/>
              <a:sym typeface="Lato"/>
            </a:endParaRPr>
          </a:p>
          <a:p>
            <a:pPr indent="0" lvl="0" marL="0" rtl="0" algn="ctr">
              <a:spcBef>
                <a:spcPts val="600"/>
              </a:spcBef>
              <a:spcAft>
                <a:spcPts val="0"/>
              </a:spcAft>
              <a:buClr>
                <a:schemeClr val="dk1"/>
              </a:buClr>
              <a:buSzPts val="1100"/>
              <a:buFont typeface="Arial"/>
              <a:buNone/>
            </a:pPr>
            <a:r>
              <a:rPr b="1" lang="en" sz="1800">
                <a:solidFill>
                  <a:schemeClr val="lt1"/>
                </a:solidFill>
                <a:latin typeface="Lato"/>
                <a:ea typeface="Lato"/>
                <a:cs typeface="Lato"/>
                <a:sym typeface="Lato"/>
              </a:rPr>
              <a:t>and they sign up.</a:t>
            </a:r>
            <a:endParaRPr b="1" sz="1800">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7"/>
          <p:cNvSpPr txBox="1"/>
          <p:nvPr>
            <p:ph idx="4294967295" type="ctrTitle"/>
          </p:nvPr>
        </p:nvSpPr>
        <p:spPr>
          <a:xfrm>
            <a:off x="685800" y="1507150"/>
            <a:ext cx="65937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FFFFFF"/>
                </a:solidFill>
              </a:rPr>
              <a:t>Thank</a:t>
            </a:r>
            <a:r>
              <a:rPr lang="en" sz="6000"/>
              <a:t> you</a:t>
            </a:r>
            <a:r>
              <a:rPr lang="en" sz="6000">
                <a:solidFill>
                  <a:srgbClr val="FFFFFF"/>
                </a:solidFill>
              </a:rPr>
              <a:t>!</a:t>
            </a:r>
            <a:endParaRPr sz="6000">
              <a:solidFill>
                <a:srgbClr val="FFFFFF"/>
              </a:solidFill>
            </a:endParaRPr>
          </a:p>
        </p:txBody>
      </p:sp>
      <p:pic>
        <p:nvPicPr>
          <p:cNvPr id="506" name="Google Shape;506;p27"/>
          <p:cNvPicPr preferRelativeResize="0"/>
          <p:nvPr/>
        </p:nvPicPr>
        <p:blipFill>
          <a:blip r:embed="rId3">
            <a:alphaModFix/>
          </a:blip>
          <a:stretch>
            <a:fillRect/>
          </a:stretch>
        </p:blipFill>
        <p:spPr>
          <a:xfrm>
            <a:off x="5169842" y="636450"/>
            <a:ext cx="3467050" cy="2430050"/>
          </a:xfrm>
          <a:prstGeom prst="rect">
            <a:avLst/>
          </a:prstGeom>
          <a:noFill/>
          <a:ln>
            <a:noFill/>
          </a:ln>
        </p:spPr>
      </p:pic>
      <p:sp>
        <p:nvSpPr>
          <p:cNvPr id="507" name="Google Shape;507;p27"/>
          <p:cNvSpPr txBox="1"/>
          <p:nvPr>
            <p:ph idx="4294967295" type="subTitle"/>
          </p:nvPr>
        </p:nvSpPr>
        <p:spPr>
          <a:xfrm>
            <a:off x="685800" y="2401975"/>
            <a:ext cx="6515100" cy="17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600">
                <a:solidFill>
                  <a:srgbClr val="4A5C65"/>
                </a:solidFill>
              </a:rPr>
              <a:t>Any questions?</a:t>
            </a:r>
            <a:endParaRPr sz="3600">
              <a:solidFill>
                <a:srgbClr val="4A5C65"/>
              </a:solidFill>
            </a:endParaRPr>
          </a:p>
          <a:p>
            <a:pPr indent="0" lvl="0" marL="0" rtl="0" algn="l">
              <a:spcBef>
                <a:spcPts val="1000"/>
              </a:spcBef>
              <a:spcAft>
                <a:spcPts val="0"/>
              </a:spcAft>
              <a:buClr>
                <a:schemeClr val="dk1"/>
              </a:buClr>
              <a:buSzPts val="1100"/>
              <a:buFont typeface="Arial"/>
              <a:buNone/>
            </a:pPr>
            <a:r>
              <a:rPr lang="en">
                <a:solidFill>
                  <a:srgbClr val="4A5C65"/>
                </a:solidFill>
              </a:rPr>
              <a:t>You can find me </a:t>
            </a:r>
            <a:r>
              <a:rPr lang="en"/>
              <a:t>on instagram</a:t>
            </a:r>
            <a:r>
              <a:rPr lang="en">
                <a:solidFill>
                  <a:srgbClr val="4A5C65"/>
                </a:solidFill>
              </a:rPr>
              <a:t> @</a:t>
            </a:r>
            <a:r>
              <a:rPr lang="en"/>
              <a:t>kid_entrepreneurship</a:t>
            </a:r>
            <a:r>
              <a:rPr lang="en">
                <a:solidFill>
                  <a:srgbClr val="4A5C65"/>
                </a:solidFill>
              </a:rPr>
              <a:t> &amp; email me at </a:t>
            </a:r>
            <a:r>
              <a:rPr lang="en"/>
              <a:t>info@kidentrepreneurship.com</a:t>
            </a:r>
            <a:endParaRPr>
              <a:solidFill>
                <a:srgbClr val="4A5C65"/>
              </a:solidFill>
            </a:endParaRPr>
          </a:p>
          <a:p>
            <a:pPr indent="0" lvl="0" marL="0" rtl="0" algn="l">
              <a:spcBef>
                <a:spcPts val="1000"/>
              </a:spcBef>
              <a:spcAft>
                <a:spcPts val="1000"/>
              </a:spcAft>
              <a:buClr>
                <a:schemeClr val="dk1"/>
              </a:buClr>
              <a:buSzPts val="1100"/>
              <a:buFont typeface="Arial"/>
              <a:buNone/>
            </a:pPr>
            <a:r>
              <a:t/>
            </a:r>
            <a:endParaRPr>
              <a:solidFill>
                <a:srgbClr val="4A5C65"/>
              </a:solidFill>
            </a:endParaRPr>
          </a:p>
        </p:txBody>
      </p:sp>
      <p:sp>
        <p:nvSpPr>
          <p:cNvPr id="508" name="Google Shape;508;p27"/>
          <p:cNvSpPr/>
          <p:nvPr/>
        </p:nvSpPr>
        <p:spPr>
          <a:xfrm>
            <a:off x="3708925" y="2751600"/>
            <a:ext cx="2985300" cy="15810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Closing</a:t>
            </a:r>
            <a:r>
              <a:rPr b="1" lang="en" sz="1000">
                <a:solidFill>
                  <a:schemeClr val="dk1"/>
                </a:solidFill>
              </a:rPr>
              <a:t>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contact information so your audience can reach you if they have more questions. </a:t>
            </a:r>
            <a:r>
              <a:rPr b="1" lang="en" sz="1000">
                <a:solidFill>
                  <a:schemeClr val="dk1"/>
                </a:solidFill>
              </a:rPr>
              <a:t> </a:t>
            </a:r>
            <a:endParaRPr/>
          </a:p>
        </p:txBody>
      </p:sp>
      <p:pic>
        <p:nvPicPr>
          <p:cNvPr id="509" name="Google Shape;509;p27"/>
          <p:cNvPicPr preferRelativeResize="0"/>
          <p:nvPr/>
        </p:nvPicPr>
        <p:blipFill>
          <a:blip r:embed="rId3">
            <a:alphaModFix/>
          </a:blip>
          <a:stretch>
            <a:fillRect/>
          </a:stretch>
        </p:blipFill>
        <p:spPr>
          <a:xfrm>
            <a:off x="6029088" y="3081275"/>
            <a:ext cx="1461125" cy="102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4" name="Shape 394"/>
        <p:cNvGrpSpPr/>
        <p:nvPr/>
      </p:nvGrpSpPr>
      <p:grpSpPr>
        <a:xfrm>
          <a:off x="0" y="0"/>
          <a:ext cx="0" cy="0"/>
          <a:chOff x="0" y="0"/>
          <a:chExt cx="0" cy="0"/>
        </a:xfrm>
      </p:grpSpPr>
      <p:sp>
        <p:nvSpPr>
          <p:cNvPr id="395" name="Google Shape;395;p16"/>
          <p:cNvSpPr txBox="1"/>
          <p:nvPr>
            <p:ph type="ctrTitle"/>
          </p:nvPr>
        </p:nvSpPr>
        <p:spPr>
          <a:xfrm>
            <a:off x="2757300" y="870375"/>
            <a:ext cx="36294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Slab"/>
                <a:ea typeface="Roboto Slab"/>
                <a:cs typeface="Roboto Slab"/>
                <a:sym typeface="Roboto Slab"/>
              </a:rPr>
              <a:t>Launch         Group </a:t>
            </a:r>
            <a:endParaRPr b="1" sz="2200">
              <a:latin typeface="Roboto Slab"/>
              <a:ea typeface="Roboto Slab"/>
              <a:cs typeface="Roboto Slab"/>
              <a:sym typeface="Roboto Slab"/>
            </a:endParaRPr>
          </a:p>
        </p:txBody>
      </p:sp>
      <p:sp>
        <p:nvSpPr>
          <p:cNvPr id="396" name="Google Shape;396;p16"/>
          <p:cNvSpPr/>
          <p:nvPr/>
        </p:nvSpPr>
        <p:spPr>
          <a:xfrm>
            <a:off x="5418000" y="3299875"/>
            <a:ext cx="3726000" cy="14061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Introduction Slide</a:t>
            </a:r>
            <a:endParaRPr sz="1000"/>
          </a:p>
          <a:p>
            <a:pPr indent="0" lvl="0" marL="0" rtl="0" algn="ctr">
              <a:spcBef>
                <a:spcPts val="0"/>
              </a:spcBef>
              <a:spcAft>
                <a:spcPts val="0"/>
              </a:spcAft>
              <a:buNone/>
            </a:pPr>
            <a:r>
              <a:rPr lang="en" sz="1000"/>
              <a:t> </a:t>
            </a:r>
            <a:endParaRPr sz="1000"/>
          </a:p>
          <a:p>
            <a:pPr indent="0" lvl="0" marL="0" rtl="0" algn="ctr">
              <a:spcBef>
                <a:spcPts val="0"/>
              </a:spcBef>
              <a:spcAft>
                <a:spcPts val="0"/>
              </a:spcAft>
              <a:buNone/>
            </a:pPr>
            <a:r>
              <a:rPr lang="en" sz="1000"/>
              <a:t>Introduce yourself and the name of your business. You can include your business name and logo on this slide.</a:t>
            </a:r>
            <a:endParaRPr sz="1000"/>
          </a:p>
        </p:txBody>
      </p:sp>
      <p:pic>
        <p:nvPicPr>
          <p:cNvPr id="397" name="Google Shape;397;p16"/>
          <p:cNvPicPr preferRelativeResize="0"/>
          <p:nvPr/>
        </p:nvPicPr>
        <p:blipFill>
          <a:blip r:embed="rId4">
            <a:alphaModFix/>
          </a:blip>
          <a:stretch>
            <a:fillRect/>
          </a:stretch>
        </p:blipFill>
        <p:spPr>
          <a:xfrm>
            <a:off x="4364825" y="2168388"/>
            <a:ext cx="624775" cy="624775"/>
          </a:xfrm>
          <a:prstGeom prst="rect">
            <a:avLst/>
          </a:prstGeom>
          <a:noFill/>
          <a:ln>
            <a:noFill/>
          </a:ln>
        </p:spPr>
      </p:pic>
      <p:pic>
        <p:nvPicPr>
          <p:cNvPr id="398" name="Google Shape;398;p16"/>
          <p:cNvPicPr preferRelativeResize="0"/>
          <p:nvPr/>
        </p:nvPicPr>
        <p:blipFill>
          <a:blip r:embed="rId5">
            <a:alphaModFix/>
          </a:blip>
          <a:stretch>
            <a:fillRect/>
          </a:stretch>
        </p:blipFill>
        <p:spPr>
          <a:xfrm>
            <a:off x="6550438" y="2548650"/>
            <a:ext cx="1461125" cy="102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2" name="Shape 402"/>
        <p:cNvGrpSpPr/>
        <p:nvPr/>
      </p:nvGrpSpPr>
      <p:grpSpPr>
        <a:xfrm>
          <a:off x="0" y="0"/>
          <a:ext cx="0" cy="0"/>
          <a:chOff x="0" y="0"/>
          <a:chExt cx="0" cy="0"/>
        </a:xfrm>
      </p:grpSpPr>
      <p:sp>
        <p:nvSpPr>
          <p:cNvPr id="403" name="Google Shape;403;p17"/>
          <p:cNvSpPr/>
          <p:nvPr/>
        </p:nvSpPr>
        <p:spPr>
          <a:xfrm>
            <a:off x="4597500" y="717125"/>
            <a:ext cx="4546500" cy="29889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Story</a:t>
            </a:r>
            <a:r>
              <a:rPr b="1" lang="en" sz="1000"/>
              <a:t> Slide</a:t>
            </a:r>
            <a:endParaRPr sz="1000"/>
          </a:p>
          <a:p>
            <a:pPr indent="0" lvl="0" marL="0" rtl="0" algn="ctr">
              <a:spcBef>
                <a:spcPts val="0"/>
              </a:spcBef>
              <a:spcAft>
                <a:spcPts val="0"/>
              </a:spcAft>
              <a:buNone/>
            </a:pPr>
            <a:r>
              <a:rPr lang="en" sz="1000"/>
              <a:t> </a:t>
            </a:r>
            <a:endParaRPr sz="1000"/>
          </a:p>
          <a:p>
            <a:pPr indent="0" lvl="0" marL="0" rtl="0" algn="ctr">
              <a:spcBef>
                <a:spcPts val="0"/>
              </a:spcBef>
              <a:spcAft>
                <a:spcPts val="0"/>
              </a:spcAft>
              <a:buNone/>
            </a:pPr>
            <a:r>
              <a:rPr lang="en" sz="1000"/>
              <a:t>You want to tell a story that builds up to your business idea. Dwight’s story can be about how he has been going to networking events the past year in Orange County, CA. At each networking event, he usually meets a young entrepreneur who is struggling with their startup. Dwight has always given advice to these young entrepreneurs and made sure to follow up them each month to track their progress.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t>You only need to include a picture on this slide for people to view while you are telling your story.    </a:t>
            </a:r>
            <a:endParaRPr sz="1000"/>
          </a:p>
        </p:txBody>
      </p:sp>
      <p:pic>
        <p:nvPicPr>
          <p:cNvPr id="404" name="Google Shape;404;p17"/>
          <p:cNvPicPr preferRelativeResize="0"/>
          <p:nvPr/>
        </p:nvPicPr>
        <p:blipFill>
          <a:blip r:embed="rId4">
            <a:alphaModFix/>
          </a:blip>
          <a:stretch>
            <a:fillRect/>
          </a:stretch>
        </p:blipFill>
        <p:spPr>
          <a:xfrm>
            <a:off x="3871763" y="1699525"/>
            <a:ext cx="1461125" cy="1024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8"/>
          <p:cNvSpPr txBox="1"/>
          <p:nvPr>
            <p:ph idx="4294967295" type="ctrTitle"/>
          </p:nvPr>
        </p:nvSpPr>
        <p:spPr>
          <a:xfrm>
            <a:off x="1466125" y="1583350"/>
            <a:ext cx="6211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9600">
                <a:latin typeface="Roboto Slab"/>
                <a:ea typeface="Roboto Slab"/>
                <a:cs typeface="Roboto Slab"/>
                <a:sym typeface="Roboto Slab"/>
              </a:rPr>
              <a:t>1,100</a:t>
            </a:r>
            <a:endParaRPr b="1" sz="9600">
              <a:latin typeface="Roboto Slab"/>
              <a:ea typeface="Roboto Slab"/>
              <a:cs typeface="Roboto Slab"/>
              <a:sym typeface="Roboto Slab"/>
            </a:endParaRPr>
          </a:p>
        </p:txBody>
      </p:sp>
      <p:sp>
        <p:nvSpPr>
          <p:cNvPr id="410" name="Google Shape;410;p18"/>
          <p:cNvSpPr txBox="1"/>
          <p:nvPr>
            <p:ph idx="4294967295" type="subTitle"/>
          </p:nvPr>
        </p:nvSpPr>
        <p:spPr>
          <a:xfrm>
            <a:off x="1466125" y="2840054"/>
            <a:ext cx="62118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1000"/>
              </a:spcAft>
              <a:buNone/>
            </a:pPr>
            <a:r>
              <a:rPr lang="en"/>
              <a:t>New Startups Created Each Month!</a:t>
            </a:r>
            <a:endParaRPr/>
          </a:p>
        </p:txBody>
      </p:sp>
      <p:sp>
        <p:nvSpPr>
          <p:cNvPr id="411" name="Google Shape;411;p18"/>
          <p:cNvSpPr/>
          <p:nvPr/>
        </p:nvSpPr>
        <p:spPr>
          <a:xfrm>
            <a:off x="4023775" y="2310600"/>
            <a:ext cx="4952400" cy="23010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Optional Slide</a:t>
            </a:r>
            <a:endParaRPr b="1" sz="1000">
              <a:solidFill>
                <a:schemeClr val="dk1"/>
              </a:solidFill>
            </a:endParaRPr>
          </a:p>
          <a:p>
            <a:pPr indent="0" lvl="0" marL="0" rtl="0" algn="ctr">
              <a:spcBef>
                <a:spcPts val="0"/>
              </a:spcBef>
              <a:spcAft>
                <a:spcPts val="0"/>
              </a:spcAft>
              <a:buNone/>
            </a:pPr>
            <a:r>
              <a:t/>
            </a:r>
            <a:endParaRPr b="1" sz="1000">
              <a:solidFill>
                <a:schemeClr val="dk1"/>
              </a:solidFill>
            </a:endParaRPr>
          </a:p>
          <a:p>
            <a:pPr indent="0" lvl="0" marL="0" rtl="0" algn="ctr">
              <a:spcBef>
                <a:spcPts val="0"/>
              </a:spcBef>
              <a:spcAft>
                <a:spcPts val="0"/>
              </a:spcAft>
              <a:buNone/>
            </a:pPr>
            <a:r>
              <a:rPr lang="en" sz="1000">
                <a:solidFill>
                  <a:schemeClr val="dk1"/>
                </a:solidFill>
              </a:rPr>
              <a:t>If your business idea affects many people, you can use this slide with your story to highlight the large number.</a:t>
            </a:r>
            <a:endParaRPr sz="1000">
              <a:solidFill>
                <a:schemeClr val="dk1"/>
              </a:solidFill>
            </a:endParaRPr>
          </a:p>
          <a:p>
            <a:pPr indent="0" lvl="0" marL="0" rtl="0" algn="ctr">
              <a:spcBef>
                <a:spcPts val="0"/>
              </a:spcBef>
              <a:spcAft>
                <a:spcPts val="0"/>
              </a:spcAft>
              <a:buNone/>
            </a:pPr>
            <a:r>
              <a:rPr lang="en" sz="1000">
                <a:solidFill>
                  <a:schemeClr val="dk1"/>
                </a:solidFill>
              </a:rPr>
              <a:t> </a:t>
            </a:r>
            <a:endParaRPr sz="1000">
              <a:solidFill>
                <a:schemeClr val="dk1"/>
              </a:solidFill>
            </a:endParaRPr>
          </a:p>
          <a:p>
            <a:pPr indent="0" lvl="0" marL="0" rtl="0" algn="ctr">
              <a:spcBef>
                <a:spcPts val="0"/>
              </a:spcBef>
              <a:spcAft>
                <a:spcPts val="0"/>
              </a:spcAft>
              <a:buNone/>
            </a:pPr>
            <a:r>
              <a:rPr lang="en" sz="1000">
                <a:solidFill>
                  <a:schemeClr val="dk1"/>
                </a:solidFill>
              </a:rPr>
              <a:t>For example, Dwight could use this slide to reinforce how there are many young entrepreneurs who need mentorship since 1,100 startups are created each month in his city</a:t>
            </a:r>
            <a:r>
              <a:rPr lang="en" sz="1000">
                <a:solidFill>
                  <a:schemeClr val="dk1"/>
                </a:solidFill>
              </a:rPr>
              <a:t>.</a:t>
            </a:r>
            <a:endParaRPr/>
          </a:p>
        </p:txBody>
      </p:sp>
      <p:pic>
        <p:nvPicPr>
          <p:cNvPr id="412" name="Google Shape;412;p18"/>
          <p:cNvPicPr preferRelativeResize="0"/>
          <p:nvPr/>
        </p:nvPicPr>
        <p:blipFill>
          <a:blip r:embed="rId3">
            <a:alphaModFix/>
          </a:blip>
          <a:stretch>
            <a:fillRect/>
          </a:stretch>
        </p:blipFill>
        <p:spPr>
          <a:xfrm>
            <a:off x="3445463" y="3056300"/>
            <a:ext cx="1461125" cy="10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9"/>
          <p:cNvSpPr/>
          <p:nvPr/>
        </p:nvSpPr>
        <p:spPr>
          <a:xfrm>
            <a:off x="3459600" y="628000"/>
            <a:ext cx="2224800" cy="2224800"/>
          </a:xfrm>
          <a:prstGeom prst="ellipse">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txBox="1"/>
          <p:nvPr>
            <p:ph idx="4294967295" type="ctrTitle"/>
          </p:nvPr>
        </p:nvSpPr>
        <p:spPr>
          <a:xfrm>
            <a:off x="1449450" y="2882888"/>
            <a:ext cx="62451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Startup Mentoring</a:t>
            </a:r>
            <a:endParaRPr sz="4800"/>
          </a:p>
        </p:txBody>
      </p:sp>
      <p:sp>
        <p:nvSpPr>
          <p:cNvPr id="419" name="Google Shape;419;p19"/>
          <p:cNvSpPr txBox="1"/>
          <p:nvPr>
            <p:ph idx="4294967295" type="subTitle"/>
          </p:nvPr>
        </p:nvSpPr>
        <p:spPr>
          <a:xfrm>
            <a:off x="-362850" y="2471117"/>
            <a:ext cx="4733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1000"/>
              </a:spcAft>
              <a:buNone/>
            </a:pPr>
            <a:r>
              <a:rPr lang="en"/>
              <a:t>My business idea is...</a:t>
            </a:r>
            <a:endParaRPr/>
          </a:p>
        </p:txBody>
      </p:sp>
      <p:sp>
        <p:nvSpPr>
          <p:cNvPr id="420" name="Google Shape;420;p19"/>
          <p:cNvSpPr/>
          <p:nvPr/>
        </p:nvSpPr>
        <p:spPr>
          <a:xfrm>
            <a:off x="3593939" y="962288"/>
            <a:ext cx="226251" cy="21606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rot="2697328">
            <a:off x="5346647" y="2148789"/>
            <a:ext cx="343459" cy="327947"/>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5356714" y="1881143"/>
            <a:ext cx="137570" cy="13142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rot="1280404">
            <a:off x="3589575" y="1613971"/>
            <a:ext cx="137564" cy="13139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4" name="Google Shape;424;p19"/>
          <p:cNvPicPr preferRelativeResize="0"/>
          <p:nvPr/>
        </p:nvPicPr>
        <p:blipFill>
          <a:blip r:embed="rId3">
            <a:alphaModFix/>
          </a:blip>
          <a:stretch>
            <a:fillRect/>
          </a:stretch>
        </p:blipFill>
        <p:spPr>
          <a:xfrm>
            <a:off x="3799138" y="836838"/>
            <a:ext cx="1545725" cy="1545725"/>
          </a:xfrm>
          <a:prstGeom prst="rect">
            <a:avLst/>
          </a:prstGeom>
          <a:noFill/>
          <a:ln>
            <a:noFill/>
          </a:ln>
        </p:spPr>
      </p:pic>
      <p:sp>
        <p:nvSpPr>
          <p:cNvPr id="425" name="Google Shape;425;p19"/>
          <p:cNvSpPr/>
          <p:nvPr/>
        </p:nvSpPr>
        <p:spPr>
          <a:xfrm>
            <a:off x="4166225" y="2075575"/>
            <a:ext cx="4491900" cy="23892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Idea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is when you want to present your AMAZING business idea. Be enthusiastic when you unveil your grand idea to your audience. Dwight could transition to this slide by saying as his support group began to grow, he realized he had found a business opportunity to mentor young entrepreneurs.</a:t>
            </a:r>
            <a:endParaRPr sz="1000">
              <a:solidFill>
                <a:schemeClr val="dk1"/>
              </a:solidFill>
            </a:endParaRPr>
          </a:p>
          <a:p>
            <a:pPr indent="0" lvl="0" marL="0" rtl="0" algn="l">
              <a:spcBef>
                <a:spcPts val="0"/>
              </a:spcBef>
              <a:spcAft>
                <a:spcPts val="0"/>
              </a:spcAft>
              <a:buClr>
                <a:schemeClr val="dk1"/>
              </a:buClr>
              <a:buSzPts val="1100"/>
              <a:buFont typeface="Arial"/>
              <a:buNone/>
            </a:pPr>
            <a:r>
              <a:rPr b="1" lang="en" sz="1000">
                <a:solidFill>
                  <a:schemeClr val="dk1"/>
                </a:solidFill>
              </a:rPr>
              <a:t> </a:t>
            </a:r>
            <a:endParaRPr>
              <a:solidFill>
                <a:schemeClr val="dk1"/>
              </a:solidFill>
            </a:endParaRPr>
          </a:p>
          <a:p>
            <a:pPr indent="0" lvl="0" marL="0" rtl="0" algn="ctr">
              <a:spcBef>
                <a:spcPts val="0"/>
              </a:spcBef>
              <a:spcAft>
                <a:spcPts val="0"/>
              </a:spcAft>
              <a:buNone/>
            </a:pPr>
            <a:r>
              <a:t/>
            </a:r>
            <a:endParaRPr/>
          </a:p>
        </p:txBody>
      </p:sp>
      <p:pic>
        <p:nvPicPr>
          <p:cNvPr id="426" name="Google Shape;426;p19"/>
          <p:cNvPicPr preferRelativeResize="0"/>
          <p:nvPr/>
        </p:nvPicPr>
        <p:blipFill>
          <a:blip r:embed="rId4">
            <a:alphaModFix/>
          </a:blip>
          <a:stretch>
            <a:fillRect/>
          </a:stretch>
        </p:blipFill>
        <p:spPr>
          <a:xfrm>
            <a:off x="4876025" y="3974400"/>
            <a:ext cx="1461125" cy="102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0"/>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Business</a:t>
            </a:r>
            <a:endParaRPr/>
          </a:p>
          <a:p>
            <a:pPr indent="0" lvl="0" marL="0" rtl="0" algn="ctr">
              <a:spcBef>
                <a:spcPts val="0"/>
              </a:spcBef>
              <a:spcAft>
                <a:spcPts val="0"/>
              </a:spcAft>
              <a:buNone/>
            </a:pPr>
            <a:r>
              <a:rPr lang="en"/>
              <a:t>Description</a:t>
            </a:r>
            <a:endParaRPr/>
          </a:p>
        </p:txBody>
      </p:sp>
      <p:sp>
        <p:nvSpPr>
          <p:cNvPr id="432" name="Google Shape;432;p20"/>
          <p:cNvSpPr txBox="1"/>
          <p:nvPr>
            <p:ph idx="2" type="body"/>
          </p:nvPr>
        </p:nvSpPr>
        <p:spPr>
          <a:xfrm>
            <a:off x="2967150" y="1725775"/>
            <a:ext cx="5344800" cy="288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latin typeface="Lato"/>
                <a:ea typeface="Lato"/>
                <a:cs typeface="Lato"/>
                <a:sym typeface="Lato"/>
              </a:rPr>
              <a:t>Launch Group</a:t>
            </a:r>
            <a:r>
              <a:rPr b="1" lang="en" sz="1200"/>
              <a:t> - </a:t>
            </a:r>
            <a:r>
              <a:rPr lang="en" sz="1200">
                <a:latin typeface="Lato"/>
                <a:ea typeface="Lato"/>
                <a:cs typeface="Lato"/>
                <a:sym typeface="Lato"/>
              </a:rPr>
              <a:t>Startup Mentoring</a:t>
            </a:r>
            <a:endParaRPr sz="1200">
              <a:solidFill>
                <a:srgbClr val="4A5C65"/>
              </a:solidFill>
            </a:endParaRPr>
          </a:p>
          <a:p>
            <a:pPr indent="-304800" lvl="0" marL="457200" rtl="0" algn="l">
              <a:lnSpc>
                <a:spcPct val="150000"/>
              </a:lnSpc>
              <a:spcBef>
                <a:spcPts val="600"/>
              </a:spcBef>
              <a:spcAft>
                <a:spcPts val="0"/>
              </a:spcAft>
              <a:buSzPts val="1200"/>
              <a:buChar char="○"/>
            </a:pPr>
            <a:r>
              <a:rPr lang="en" sz="1200"/>
              <a:t>Explain your business idea in more detail with bullet points.</a:t>
            </a:r>
            <a:endParaRPr sz="1200"/>
          </a:p>
          <a:p>
            <a:pPr indent="-304800" lvl="0" marL="457200" rtl="0" algn="l">
              <a:lnSpc>
                <a:spcPct val="150000"/>
              </a:lnSpc>
              <a:spcBef>
                <a:spcPts val="0"/>
              </a:spcBef>
              <a:spcAft>
                <a:spcPts val="0"/>
              </a:spcAft>
              <a:buSzPts val="1200"/>
              <a:buChar char="○"/>
            </a:pPr>
            <a:r>
              <a:rPr lang="en" sz="1200"/>
              <a:t>We provide in-peron mentoring for any situation related to your startup.</a:t>
            </a:r>
            <a:endParaRPr sz="1200"/>
          </a:p>
          <a:p>
            <a:pPr indent="-304800" lvl="0" marL="457200" rtl="0" algn="l">
              <a:lnSpc>
                <a:spcPct val="150000"/>
              </a:lnSpc>
              <a:spcBef>
                <a:spcPts val="0"/>
              </a:spcBef>
              <a:spcAft>
                <a:spcPts val="0"/>
              </a:spcAft>
              <a:buSzPts val="1200"/>
              <a:buChar char="○"/>
            </a:pPr>
            <a:r>
              <a:rPr lang="en" sz="1200"/>
              <a:t>We provide flexibility by allowing people to choose the time </a:t>
            </a:r>
            <a:r>
              <a:rPr lang="en" sz="1200"/>
              <a:t>and location </a:t>
            </a:r>
            <a:r>
              <a:rPr lang="en" sz="1200"/>
              <a:t>of their appointment. </a:t>
            </a:r>
            <a:endParaRPr sz="1200"/>
          </a:p>
          <a:p>
            <a:pPr indent="-304800" lvl="0" marL="457200" rtl="0" algn="l">
              <a:lnSpc>
                <a:spcPct val="150000"/>
              </a:lnSpc>
              <a:spcBef>
                <a:spcPts val="0"/>
              </a:spcBef>
              <a:spcAft>
                <a:spcPts val="0"/>
              </a:spcAft>
              <a:buSzPts val="1200"/>
              <a:buChar char="○"/>
            </a:pPr>
            <a:r>
              <a:rPr lang="en" sz="1200"/>
              <a:t>Our schedule is Monday through Saturday from 7:00am to 5:00pm (excluding major holidays).</a:t>
            </a:r>
            <a:endParaRPr sz="1200"/>
          </a:p>
          <a:p>
            <a:pPr indent="-304800" lvl="0" marL="457200" rtl="0" algn="l">
              <a:lnSpc>
                <a:spcPct val="150000"/>
              </a:lnSpc>
              <a:spcBef>
                <a:spcPts val="0"/>
              </a:spcBef>
              <a:spcAft>
                <a:spcPts val="0"/>
              </a:spcAft>
              <a:buSzPts val="1200"/>
              <a:buChar char="○"/>
            </a:pPr>
            <a:r>
              <a:rPr lang="en" sz="1200"/>
              <a:t>Appointments can be booked with a 24 hour notice. </a:t>
            </a:r>
            <a:endParaRPr sz="1200"/>
          </a:p>
          <a:p>
            <a:pPr indent="-304800" lvl="0" marL="457200" rtl="0" algn="l">
              <a:lnSpc>
                <a:spcPct val="150000"/>
              </a:lnSpc>
              <a:spcBef>
                <a:spcPts val="0"/>
              </a:spcBef>
              <a:spcAft>
                <a:spcPts val="0"/>
              </a:spcAft>
              <a:buSzPts val="1200"/>
              <a:buChar char="○"/>
            </a:pPr>
            <a:r>
              <a:rPr lang="en" sz="1200"/>
              <a:t>Refunds are available if you </a:t>
            </a:r>
            <a:r>
              <a:rPr lang="en" sz="1200"/>
              <a:t>call </a:t>
            </a:r>
            <a:r>
              <a:rPr lang="en" sz="1200"/>
              <a:t>1 hour before your appointment</a:t>
            </a:r>
            <a:endParaRPr sz="1200"/>
          </a:p>
          <a:p>
            <a:pPr indent="0" lvl="0" marL="0" rtl="0" algn="l">
              <a:spcBef>
                <a:spcPts val="600"/>
              </a:spcBef>
              <a:spcAft>
                <a:spcPts val="1000"/>
              </a:spcAft>
              <a:buNone/>
            </a:pPr>
            <a:r>
              <a:t/>
            </a:r>
            <a:endParaRPr sz="1200">
              <a:solidFill>
                <a:srgbClr val="4A5C65"/>
              </a:solidFill>
            </a:endParaRPr>
          </a:p>
        </p:txBody>
      </p:sp>
      <p:sp>
        <p:nvSpPr>
          <p:cNvPr id="433" name="Google Shape;433;p20"/>
          <p:cNvSpPr/>
          <p:nvPr/>
        </p:nvSpPr>
        <p:spPr>
          <a:xfrm>
            <a:off x="4877588" y="871800"/>
            <a:ext cx="1588500" cy="751800"/>
          </a:xfrm>
          <a:prstGeom prst="roundRect">
            <a:avLst>
              <a:gd fmla="val 16667" name="adj"/>
            </a:avLst>
          </a:prstGeom>
          <a:solidFill>
            <a:srgbClr val="FFB6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en" sz="1200">
                <a:solidFill>
                  <a:srgbClr val="4A5C65"/>
                </a:solidFill>
                <a:latin typeface="Lato Light"/>
                <a:ea typeface="Lato Light"/>
                <a:cs typeface="Lato Light"/>
                <a:sym typeface="Lato Light"/>
              </a:rPr>
              <a:t>Product/Service</a:t>
            </a:r>
            <a:endParaRPr sz="1200">
              <a:solidFill>
                <a:srgbClr val="4A5C65"/>
              </a:solidFill>
              <a:latin typeface="Lato Light"/>
              <a:ea typeface="Lato Light"/>
              <a:cs typeface="Lato Light"/>
              <a:sym typeface="Lato Light"/>
            </a:endParaRPr>
          </a:p>
          <a:p>
            <a:pPr indent="0" lvl="0" marL="0" rtl="0" algn="ctr">
              <a:spcBef>
                <a:spcPts val="600"/>
              </a:spcBef>
              <a:spcAft>
                <a:spcPts val="0"/>
              </a:spcAft>
              <a:buClr>
                <a:schemeClr val="dk1"/>
              </a:buClr>
              <a:buSzPts val="1100"/>
              <a:buFont typeface="Arial"/>
              <a:buNone/>
            </a:pPr>
            <a:r>
              <a:rPr lang="en" sz="1200">
                <a:solidFill>
                  <a:srgbClr val="4A5C65"/>
                </a:solidFill>
                <a:latin typeface="Lato Light"/>
                <a:ea typeface="Lato Light"/>
                <a:cs typeface="Lato Light"/>
                <a:sym typeface="Lato Light"/>
              </a:rPr>
              <a:t>Service</a:t>
            </a:r>
            <a:endParaRPr/>
          </a:p>
        </p:txBody>
      </p:sp>
      <p:sp>
        <p:nvSpPr>
          <p:cNvPr id="434" name="Google Shape;434;p20"/>
          <p:cNvSpPr/>
          <p:nvPr/>
        </p:nvSpPr>
        <p:spPr>
          <a:xfrm>
            <a:off x="6690075" y="871800"/>
            <a:ext cx="1764000" cy="751800"/>
          </a:xfrm>
          <a:prstGeom prst="roundRect">
            <a:avLst>
              <a:gd fmla="val 16667" name="adj"/>
            </a:avLst>
          </a:prstGeom>
          <a:solidFill>
            <a:srgbClr val="FFB6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en" sz="1200">
                <a:solidFill>
                  <a:srgbClr val="4A5C65"/>
                </a:solidFill>
                <a:latin typeface="Lato Light"/>
                <a:ea typeface="Lato Light"/>
                <a:cs typeface="Lato Light"/>
                <a:sym typeface="Lato Light"/>
              </a:rPr>
              <a:t>Values</a:t>
            </a:r>
            <a:endParaRPr sz="1200">
              <a:solidFill>
                <a:srgbClr val="4A5C65"/>
              </a:solidFill>
              <a:latin typeface="Lato Light"/>
              <a:ea typeface="Lato Light"/>
              <a:cs typeface="Lato Light"/>
              <a:sym typeface="Lato Light"/>
            </a:endParaRPr>
          </a:p>
          <a:p>
            <a:pPr indent="0" lvl="0" marL="0" rtl="0" algn="ctr">
              <a:spcBef>
                <a:spcPts val="600"/>
              </a:spcBef>
              <a:spcAft>
                <a:spcPts val="0"/>
              </a:spcAft>
              <a:buClr>
                <a:schemeClr val="dk1"/>
              </a:buClr>
              <a:buSzPts val="1100"/>
              <a:buFont typeface="Arial"/>
              <a:buNone/>
            </a:pPr>
            <a:r>
              <a:rPr lang="en" sz="1200">
                <a:solidFill>
                  <a:srgbClr val="4A5C65"/>
                </a:solidFill>
                <a:latin typeface="Lato Light"/>
                <a:ea typeface="Lato Light"/>
                <a:cs typeface="Lato Light"/>
                <a:sym typeface="Lato Light"/>
              </a:rPr>
              <a:t>In-Person, Flexibility</a:t>
            </a:r>
            <a:endParaRPr/>
          </a:p>
        </p:txBody>
      </p:sp>
      <p:sp>
        <p:nvSpPr>
          <p:cNvPr id="435" name="Google Shape;435;p20"/>
          <p:cNvSpPr/>
          <p:nvPr/>
        </p:nvSpPr>
        <p:spPr>
          <a:xfrm>
            <a:off x="3065125" y="871800"/>
            <a:ext cx="1588500" cy="751800"/>
          </a:xfrm>
          <a:prstGeom prst="roundRect">
            <a:avLst>
              <a:gd fmla="val 16667" name="adj"/>
            </a:avLst>
          </a:prstGeom>
          <a:solidFill>
            <a:srgbClr val="FFB600"/>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en" sz="1200">
                <a:solidFill>
                  <a:srgbClr val="4A5C65"/>
                </a:solidFill>
                <a:latin typeface="Lato Light"/>
                <a:ea typeface="Lato Light"/>
                <a:cs typeface="Lato Light"/>
                <a:sym typeface="Lato Light"/>
              </a:rPr>
              <a:t>Industry</a:t>
            </a:r>
            <a:endParaRPr sz="1200">
              <a:solidFill>
                <a:srgbClr val="4A5C65"/>
              </a:solidFill>
              <a:latin typeface="Lato Light"/>
              <a:ea typeface="Lato Light"/>
              <a:cs typeface="Lato Light"/>
              <a:sym typeface="Lato Light"/>
            </a:endParaRPr>
          </a:p>
          <a:p>
            <a:pPr indent="0" lvl="0" marL="0" rtl="0" algn="ctr">
              <a:spcBef>
                <a:spcPts val="600"/>
              </a:spcBef>
              <a:spcAft>
                <a:spcPts val="0"/>
              </a:spcAft>
              <a:buClr>
                <a:schemeClr val="dk1"/>
              </a:buClr>
              <a:buSzPts val="1100"/>
              <a:buFont typeface="Arial"/>
              <a:buNone/>
            </a:pPr>
            <a:r>
              <a:rPr lang="en" sz="1200">
                <a:solidFill>
                  <a:srgbClr val="4A5C65"/>
                </a:solidFill>
                <a:latin typeface="Lato Light"/>
                <a:ea typeface="Lato Light"/>
                <a:cs typeface="Lato Light"/>
                <a:sym typeface="Lato Light"/>
              </a:rPr>
              <a:t>Mentorship</a:t>
            </a:r>
            <a:endParaRPr/>
          </a:p>
        </p:txBody>
      </p:sp>
      <p:sp>
        <p:nvSpPr>
          <p:cNvPr id="436" name="Google Shape;436;p20"/>
          <p:cNvSpPr/>
          <p:nvPr/>
        </p:nvSpPr>
        <p:spPr>
          <a:xfrm>
            <a:off x="-44975" y="2856150"/>
            <a:ext cx="3757800" cy="18126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Description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industry, product/service, and value. You will also use this slide to go into further detail of your business idea. Use bullet points for additional information but limit to six or less. </a:t>
            </a:r>
            <a:r>
              <a:rPr b="1" lang="en" sz="1000">
                <a:solidFill>
                  <a:schemeClr val="dk1"/>
                </a:solidFill>
              </a:rPr>
              <a:t> </a:t>
            </a:r>
            <a:endParaRPr/>
          </a:p>
        </p:txBody>
      </p:sp>
      <p:pic>
        <p:nvPicPr>
          <p:cNvPr id="437" name="Google Shape;437;p20"/>
          <p:cNvPicPr preferRelativeResize="0"/>
          <p:nvPr/>
        </p:nvPicPr>
        <p:blipFill>
          <a:blip r:embed="rId3">
            <a:alphaModFix/>
          </a:blip>
          <a:stretch>
            <a:fillRect/>
          </a:stretch>
        </p:blipFill>
        <p:spPr>
          <a:xfrm>
            <a:off x="2919438" y="3315500"/>
            <a:ext cx="1461125" cy="102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id="442" name="Google Shape;442;p21"/>
          <p:cNvSpPr/>
          <p:nvPr/>
        </p:nvSpPr>
        <p:spPr>
          <a:xfrm>
            <a:off x="3449000" y="351100"/>
            <a:ext cx="5217900" cy="18126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Prototype</a:t>
            </a:r>
            <a:r>
              <a:rPr b="1" lang="en" sz="1000">
                <a:solidFill>
                  <a:schemeClr val="dk1"/>
                </a:solidFill>
              </a:rPr>
              <a:t>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is when you want to show and explain the prototype of your product. If you have a service, try to include pictures of you providing your service or find a related picture on the web to provide a visual of your service to the audience. </a:t>
            </a:r>
            <a:r>
              <a:rPr b="1" lang="en" sz="1000">
                <a:solidFill>
                  <a:schemeClr val="dk1"/>
                </a:solidFill>
              </a:rPr>
              <a:t> </a:t>
            </a:r>
            <a:endParaRPr>
              <a:solidFill>
                <a:schemeClr val="dk1"/>
              </a:solidFill>
            </a:endParaRPr>
          </a:p>
          <a:p>
            <a:pPr indent="0" lvl="0" marL="0" rtl="0" algn="ctr">
              <a:spcBef>
                <a:spcPts val="0"/>
              </a:spcBef>
              <a:spcAft>
                <a:spcPts val="0"/>
              </a:spcAft>
              <a:buNone/>
            </a:pPr>
            <a:r>
              <a:t/>
            </a:r>
            <a:endParaRPr/>
          </a:p>
        </p:txBody>
      </p:sp>
      <p:pic>
        <p:nvPicPr>
          <p:cNvPr id="443" name="Google Shape;443;p21"/>
          <p:cNvPicPr preferRelativeResize="0"/>
          <p:nvPr/>
        </p:nvPicPr>
        <p:blipFill>
          <a:blip r:embed="rId4">
            <a:alphaModFix/>
          </a:blip>
          <a:stretch>
            <a:fillRect/>
          </a:stretch>
        </p:blipFill>
        <p:spPr>
          <a:xfrm>
            <a:off x="4863438" y="1656400"/>
            <a:ext cx="1461125" cy="102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2"/>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Target Market</a:t>
            </a:r>
            <a:endParaRPr/>
          </a:p>
        </p:txBody>
      </p:sp>
      <p:pic>
        <p:nvPicPr>
          <p:cNvPr id="449" name="Google Shape;449;p22"/>
          <p:cNvPicPr preferRelativeResize="0"/>
          <p:nvPr/>
        </p:nvPicPr>
        <p:blipFill rotWithShape="1">
          <a:blip r:embed="rId3">
            <a:alphaModFix/>
          </a:blip>
          <a:srcRect b="32548" l="0" r="0" t="753"/>
          <a:stretch/>
        </p:blipFill>
        <p:spPr>
          <a:xfrm>
            <a:off x="1102550" y="2510075"/>
            <a:ext cx="2235600" cy="2235600"/>
          </a:xfrm>
          <a:prstGeom prst="ellipse">
            <a:avLst/>
          </a:prstGeom>
          <a:noFill/>
          <a:ln>
            <a:noFill/>
          </a:ln>
          <a:effectLst>
            <a:outerShdw blurRad="57150" rotWithShape="0" algn="bl" dir="5400000" dist="19050">
              <a:srgbClr val="000000">
                <a:alpha val="50000"/>
              </a:srgbClr>
            </a:outerShdw>
          </a:effectLst>
        </p:spPr>
      </p:pic>
      <p:sp>
        <p:nvSpPr>
          <p:cNvPr id="450" name="Google Shape;450;p22"/>
          <p:cNvSpPr txBox="1"/>
          <p:nvPr>
            <p:ph idx="4294967295" type="body"/>
          </p:nvPr>
        </p:nvSpPr>
        <p:spPr>
          <a:xfrm>
            <a:off x="3039800" y="958875"/>
            <a:ext cx="3602400" cy="288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200">
                <a:latin typeface="Lato"/>
                <a:ea typeface="Lato"/>
                <a:cs typeface="Lato"/>
                <a:sym typeface="Lato"/>
              </a:rPr>
              <a:t>Target Market</a:t>
            </a:r>
            <a:endParaRPr sz="1200">
              <a:solidFill>
                <a:srgbClr val="4A5C65"/>
              </a:solidFill>
            </a:endParaRPr>
          </a:p>
          <a:p>
            <a:pPr indent="-304800" lvl="0" marL="457200" rtl="0" algn="l">
              <a:lnSpc>
                <a:spcPct val="150000"/>
              </a:lnSpc>
              <a:spcBef>
                <a:spcPts val="600"/>
              </a:spcBef>
              <a:spcAft>
                <a:spcPts val="0"/>
              </a:spcAft>
              <a:buSzPts val="1200"/>
              <a:buChar char="○"/>
            </a:pPr>
            <a:r>
              <a:rPr lang="en" sz="1200"/>
              <a:t>Age Group:</a:t>
            </a:r>
            <a:r>
              <a:rPr lang="en" sz="1200"/>
              <a:t> Teenagers; Young Adults</a:t>
            </a:r>
            <a:r>
              <a:rPr lang="en" sz="1200"/>
              <a:t>; Adults</a:t>
            </a:r>
            <a:endParaRPr sz="1200"/>
          </a:p>
          <a:p>
            <a:pPr indent="-304800" lvl="0" marL="457200" rtl="0" algn="l">
              <a:lnSpc>
                <a:spcPct val="150000"/>
              </a:lnSpc>
              <a:spcBef>
                <a:spcPts val="0"/>
              </a:spcBef>
              <a:spcAft>
                <a:spcPts val="0"/>
              </a:spcAft>
              <a:buSzPts val="1200"/>
              <a:buChar char="○"/>
            </a:pPr>
            <a:r>
              <a:rPr lang="en" sz="1200"/>
              <a:t>Location: </a:t>
            </a:r>
            <a:r>
              <a:rPr lang="en" sz="1200"/>
              <a:t>Orange County, California</a:t>
            </a:r>
            <a:endParaRPr sz="1200"/>
          </a:p>
          <a:p>
            <a:pPr indent="-304800" lvl="0" marL="457200" rtl="0" algn="l">
              <a:lnSpc>
                <a:spcPct val="150000"/>
              </a:lnSpc>
              <a:spcBef>
                <a:spcPts val="0"/>
              </a:spcBef>
              <a:spcAft>
                <a:spcPts val="0"/>
              </a:spcAft>
              <a:buSzPts val="1200"/>
              <a:buChar char="○"/>
            </a:pPr>
            <a:r>
              <a:rPr lang="en" sz="1200"/>
              <a:t>Interests: Entrepreneurship; Technology; Innovation; Stock Market</a:t>
            </a:r>
            <a:endParaRPr sz="1200"/>
          </a:p>
          <a:p>
            <a:pPr indent="-304800" lvl="0" marL="457200" rtl="0" algn="l">
              <a:lnSpc>
                <a:spcPct val="150000"/>
              </a:lnSpc>
              <a:spcBef>
                <a:spcPts val="0"/>
              </a:spcBef>
              <a:spcAft>
                <a:spcPts val="0"/>
              </a:spcAft>
              <a:buSzPts val="1200"/>
              <a:buChar char="○"/>
            </a:pPr>
            <a:r>
              <a:rPr lang="en" sz="1200"/>
              <a:t>Lifestyle: Ambitious individuals who have a busy schedule which revolves around activities/tasks for their business. They take limited vacation time and frequently attend networking events. </a:t>
            </a:r>
            <a:endParaRPr sz="1200"/>
          </a:p>
          <a:p>
            <a:pPr indent="0" lvl="0" marL="0" rtl="0" algn="l">
              <a:spcBef>
                <a:spcPts val="600"/>
              </a:spcBef>
              <a:spcAft>
                <a:spcPts val="1000"/>
              </a:spcAft>
              <a:buNone/>
            </a:pPr>
            <a:r>
              <a:t/>
            </a:r>
            <a:endParaRPr sz="1200">
              <a:solidFill>
                <a:srgbClr val="4A5C65"/>
              </a:solidFill>
            </a:endParaRPr>
          </a:p>
        </p:txBody>
      </p:sp>
      <p:pic>
        <p:nvPicPr>
          <p:cNvPr id="451" name="Google Shape;451;p22"/>
          <p:cNvPicPr preferRelativeResize="0"/>
          <p:nvPr/>
        </p:nvPicPr>
        <p:blipFill>
          <a:blip r:embed="rId4">
            <a:alphaModFix/>
          </a:blip>
          <a:stretch>
            <a:fillRect/>
          </a:stretch>
        </p:blipFill>
        <p:spPr>
          <a:xfrm>
            <a:off x="6798856" y="1916775"/>
            <a:ext cx="1841675" cy="1100675"/>
          </a:xfrm>
          <a:prstGeom prst="rect">
            <a:avLst/>
          </a:prstGeom>
          <a:noFill/>
          <a:ln>
            <a:noFill/>
          </a:ln>
          <a:effectLst>
            <a:outerShdw blurRad="57150" rotWithShape="0" algn="bl" dir="5400000" dist="19050">
              <a:srgbClr val="000000">
                <a:alpha val="50000"/>
              </a:srgbClr>
            </a:outerShdw>
          </a:effectLst>
        </p:spPr>
      </p:pic>
      <p:sp>
        <p:nvSpPr>
          <p:cNvPr id="452" name="Google Shape;452;p22"/>
          <p:cNvSpPr/>
          <p:nvPr/>
        </p:nvSpPr>
        <p:spPr>
          <a:xfrm>
            <a:off x="6546700" y="2811800"/>
            <a:ext cx="2790600" cy="18126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Target Market Slide</a:t>
            </a:r>
            <a:endParaRPr b="1"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This slide is used to display your target market information. </a:t>
            </a:r>
            <a:r>
              <a:rPr b="1" lang="en" sz="1000">
                <a:solidFill>
                  <a:schemeClr val="dk1"/>
                </a:solidFill>
              </a:rPr>
              <a:t> </a:t>
            </a:r>
            <a:endParaRPr/>
          </a:p>
        </p:txBody>
      </p:sp>
      <p:pic>
        <p:nvPicPr>
          <p:cNvPr id="453" name="Google Shape;453;p22"/>
          <p:cNvPicPr preferRelativeResize="0"/>
          <p:nvPr/>
        </p:nvPicPr>
        <p:blipFill>
          <a:blip r:embed="rId5">
            <a:alphaModFix/>
          </a:blip>
          <a:stretch>
            <a:fillRect/>
          </a:stretch>
        </p:blipFill>
        <p:spPr>
          <a:xfrm>
            <a:off x="5737975" y="3600300"/>
            <a:ext cx="1461125" cy="1024100"/>
          </a:xfrm>
          <a:prstGeom prst="rect">
            <a:avLst/>
          </a:prstGeom>
          <a:noFill/>
          <a:ln>
            <a:noFill/>
          </a:ln>
        </p:spPr>
      </p:pic>
      <p:pic>
        <p:nvPicPr>
          <p:cNvPr id="454" name="Google Shape;454;p22"/>
          <p:cNvPicPr preferRelativeResize="0"/>
          <p:nvPr/>
        </p:nvPicPr>
        <p:blipFill>
          <a:blip r:embed="rId6">
            <a:alphaModFix/>
          </a:blip>
          <a:stretch>
            <a:fillRect/>
          </a:stretch>
        </p:blipFill>
        <p:spPr>
          <a:xfrm>
            <a:off x="6798850" y="587400"/>
            <a:ext cx="1841676" cy="122778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3"/>
          <p:cNvSpPr/>
          <p:nvPr/>
        </p:nvSpPr>
        <p:spPr>
          <a:xfrm>
            <a:off x="1255601" y="954425"/>
            <a:ext cx="6842284" cy="3259513"/>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3"/>
          <p:cNvSpPr/>
          <p:nvPr/>
        </p:nvSpPr>
        <p:spPr>
          <a:xfrm>
            <a:off x="1786775" y="2070874"/>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3299800" y="3150299"/>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p:nvPr/>
        </p:nvSpPr>
        <p:spPr>
          <a:xfrm>
            <a:off x="4072700" y="1814974"/>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
          <p:cNvSpPr/>
          <p:nvPr/>
        </p:nvSpPr>
        <p:spPr>
          <a:xfrm>
            <a:off x="4681175" y="3612099"/>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3"/>
          <p:cNvSpPr/>
          <p:nvPr/>
        </p:nvSpPr>
        <p:spPr>
          <a:xfrm>
            <a:off x="6508175" y="2254349"/>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3"/>
          <p:cNvSpPr/>
          <p:nvPr/>
        </p:nvSpPr>
        <p:spPr>
          <a:xfrm>
            <a:off x="7034400" y="3670174"/>
            <a:ext cx="134700" cy="134700"/>
          </a:xfrm>
          <a:prstGeom prst="ellipse">
            <a:avLst/>
          </a:prstGeom>
          <a:solidFill>
            <a:srgbClr val="02BDC7"/>
          </a:solidFill>
          <a:ln cap="flat" cmpd="sng" w="3810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a:off x="5091100" y="576450"/>
            <a:ext cx="2790600" cy="1812600"/>
          </a:xfrm>
          <a:prstGeom prst="wedgeEllipseCallout">
            <a:avLst>
              <a:gd fmla="val -20833" name="adj1"/>
              <a:gd fmla="val 62500" name="adj2"/>
            </a:avLst>
          </a:prstGeom>
          <a:solidFill>
            <a:schemeClr val="lt1"/>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rPr>
              <a:t>Optional Slide</a:t>
            </a:r>
            <a:endParaRPr sz="1000">
              <a:solidFill>
                <a:schemeClr val="dk1"/>
              </a:solidFill>
            </a:endParaRPr>
          </a:p>
          <a:p>
            <a:pPr indent="0" lvl="0" marL="0" rtl="0" algn="ctr">
              <a:spcBef>
                <a:spcPts val="0"/>
              </a:spcBef>
              <a:spcAft>
                <a:spcPts val="0"/>
              </a:spcAft>
              <a:buNone/>
            </a:pPr>
            <a:r>
              <a:t/>
            </a:r>
            <a:endParaRPr sz="1000">
              <a:solidFill>
                <a:schemeClr val="dk1"/>
              </a:solidFill>
            </a:endParaRPr>
          </a:p>
          <a:p>
            <a:pPr indent="0" lvl="0" marL="0" rtl="0" algn="ctr">
              <a:spcBef>
                <a:spcPts val="0"/>
              </a:spcBef>
              <a:spcAft>
                <a:spcPts val="0"/>
              </a:spcAft>
              <a:buNone/>
            </a:pPr>
            <a:r>
              <a:rPr lang="en" sz="1000">
                <a:solidFill>
                  <a:schemeClr val="dk1"/>
                </a:solidFill>
              </a:rPr>
              <a:t>It helps to use a world map if your target market is global.</a:t>
            </a:r>
            <a:endParaRPr/>
          </a:p>
        </p:txBody>
      </p:sp>
      <p:pic>
        <p:nvPicPr>
          <p:cNvPr id="467" name="Google Shape;467;p23"/>
          <p:cNvPicPr preferRelativeResize="0"/>
          <p:nvPr/>
        </p:nvPicPr>
        <p:blipFill>
          <a:blip r:embed="rId3">
            <a:alphaModFix/>
          </a:blip>
          <a:stretch>
            <a:fillRect/>
          </a:stretch>
        </p:blipFill>
        <p:spPr>
          <a:xfrm>
            <a:off x="7216738" y="906125"/>
            <a:ext cx="1461125" cy="102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